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  <p:sldId id="260" r:id="rId7"/>
    <p:sldId id="261" r:id="rId8"/>
    <p:sldId id="262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59" r:id="rId18"/>
  </p:sldIdLst>
  <p:sldSz cx="20104100" cy="10966450"/>
  <p:notesSz cx="20104100" cy="1096645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558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399599"/>
            <a:ext cx="17088486" cy="23029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141212"/>
            <a:ext cx="14072870" cy="27416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50" b="1" i="0">
                <a:solidFill>
                  <a:srgbClr val="01394A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50" b="1" i="0">
                <a:solidFill>
                  <a:srgbClr val="01394A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522283"/>
            <a:ext cx="8745284" cy="72378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522283"/>
            <a:ext cx="8745284" cy="72378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0104099" cy="10965872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17529023" y="4201382"/>
            <a:ext cx="2575560" cy="2934335"/>
          </a:xfrm>
          <a:custGeom>
            <a:avLst/>
            <a:gdLst/>
            <a:ahLst/>
            <a:cxnLst/>
            <a:rect l="l" t="t" r="r" b="b"/>
            <a:pathLst>
              <a:path w="2575559" h="2934334">
                <a:moveTo>
                  <a:pt x="2575064" y="2492006"/>
                </a:moveTo>
                <a:lnTo>
                  <a:pt x="2508707" y="2513101"/>
                </a:lnTo>
                <a:lnTo>
                  <a:pt x="2461679" y="2529078"/>
                </a:lnTo>
                <a:lnTo>
                  <a:pt x="2414917" y="2545753"/>
                </a:lnTo>
                <a:lnTo>
                  <a:pt x="2368397" y="2563152"/>
                </a:lnTo>
                <a:lnTo>
                  <a:pt x="2322157" y="2581262"/>
                </a:lnTo>
                <a:lnTo>
                  <a:pt x="2276183" y="2600071"/>
                </a:lnTo>
                <a:lnTo>
                  <a:pt x="2230501" y="2619591"/>
                </a:lnTo>
                <a:lnTo>
                  <a:pt x="2185111" y="2639809"/>
                </a:lnTo>
                <a:lnTo>
                  <a:pt x="2140026" y="2660726"/>
                </a:lnTo>
                <a:lnTo>
                  <a:pt x="2095258" y="2682329"/>
                </a:lnTo>
                <a:lnTo>
                  <a:pt x="2050796" y="2704642"/>
                </a:lnTo>
                <a:lnTo>
                  <a:pt x="2006676" y="2727642"/>
                </a:lnTo>
                <a:lnTo>
                  <a:pt x="1962899" y="2751328"/>
                </a:lnTo>
                <a:lnTo>
                  <a:pt x="1919135" y="2727642"/>
                </a:lnTo>
                <a:lnTo>
                  <a:pt x="1875028" y="2704642"/>
                </a:lnTo>
                <a:lnTo>
                  <a:pt x="1830590" y="2682329"/>
                </a:lnTo>
                <a:lnTo>
                  <a:pt x="1785823" y="2660726"/>
                </a:lnTo>
                <a:lnTo>
                  <a:pt x="1740750" y="2639809"/>
                </a:lnTo>
                <a:lnTo>
                  <a:pt x="1695373" y="2619591"/>
                </a:lnTo>
                <a:lnTo>
                  <a:pt x="1649691" y="2600071"/>
                </a:lnTo>
                <a:lnTo>
                  <a:pt x="1603730" y="2581262"/>
                </a:lnTo>
                <a:lnTo>
                  <a:pt x="1557489" y="2563152"/>
                </a:lnTo>
                <a:lnTo>
                  <a:pt x="1510969" y="2545753"/>
                </a:lnTo>
                <a:lnTo>
                  <a:pt x="1464208" y="2529078"/>
                </a:lnTo>
                <a:lnTo>
                  <a:pt x="1417193" y="2513101"/>
                </a:lnTo>
                <a:lnTo>
                  <a:pt x="1369936" y="2497848"/>
                </a:lnTo>
                <a:lnTo>
                  <a:pt x="1322451" y="2483320"/>
                </a:lnTo>
                <a:lnTo>
                  <a:pt x="1274737" y="2469502"/>
                </a:lnTo>
                <a:lnTo>
                  <a:pt x="1226820" y="2456421"/>
                </a:lnTo>
                <a:lnTo>
                  <a:pt x="1178699" y="2444064"/>
                </a:lnTo>
                <a:lnTo>
                  <a:pt x="1130388" y="2432431"/>
                </a:lnTo>
                <a:lnTo>
                  <a:pt x="1081887" y="2421534"/>
                </a:lnTo>
                <a:lnTo>
                  <a:pt x="1033221" y="2411374"/>
                </a:lnTo>
                <a:lnTo>
                  <a:pt x="984377" y="2401938"/>
                </a:lnTo>
                <a:lnTo>
                  <a:pt x="935380" y="2393251"/>
                </a:lnTo>
                <a:lnTo>
                  <a:pt x="886244" y="2385314"/>
                </a:lnTo>
                <a:lnTo>
                  <a:pt x="836968" y="2378113"/>
                </a:lnTo>
                <a:lnTo>
                  <a:pt x="787565" y="2371661"/>
                </a:lnTo>
                <a:lnTo>
                  <a:pt x="738035" y="2365959"/>
                </a:lnTo>
                <a:lnTo>
                  <a:pt x="688403" y="2361006"/>
                </a:lnTo>
                <a:lnTo>
                  <a:pt x="638670" y="2356815"/>
                </a:lnTo>
                <a:lnTo>
                  <a:pt x="588848" y="2353373"/>
                </a:lnTo>
                <a:lnTo>
                  <a:pt x="538949" y="2350693"/>
                </a:lnTo>
                <a:lnTo>
                  <a:pt x="488975" y="2348776"/>
                </a:lnTo>
                <a:lnTo>
                  <a:pt x="438937" y="2347620"/>
                </a:lnTo>
                <a:lnTo>
                  <a:pt x="388835" y="2347239"/>
                </a:lnTo>
                <a:lnTo>
                  <a:pt x="335889" y="2347658"/>
                </a:lnTo>
                <a:lnTo>
                  <a:pt x="283197" y="2348915"/>
                </a:lnTo>
                <a:lnTo>
                  <a:pt x="230835" y="2350986"/>
                </a:lnTo>
                <a:lnTo>
                  <a:pt x="178866" y="2353894"/>
                </a:lnTo>
                <a:lnTo>
                  <a:pt x="127381" y="2357615"/>
                </a:lnTo>
                <a:lnTo>
                  <a:pt x="76454" y="2362149"/>
                </a:lnTo>
                <a:lnTo>
                  <a:pt x="18986" y="2392743"/>
                </a:lnTo>
                <a:lnTo>
                  <a:pt x="0" y="2455075"/>
                </a:lnTo>
                <a:lnTo>
                  <a:pt x="9842" y="2487396"/>
                </a:lnTo>
                <a:lnTo>
                  <a:pt x="30594" y="2512542"/>
                </a:lnTo>
                <a:lnTo>
                  <a:pt x="59296" y="2528062"/>
                </a:lnTo>
                <a:lnTo>
                  <a:pt x="92925" y="2531516"/>
                </a:lnTo>
                <a:lnTo>
                  <a:pt x="141147" y="2527223"/>
                </a:lnTo>
                <a:lnTo>
                  <a:pt x="189903" y="2523718"/>
                </a:lnTo>
                <a:lnTo>
                  <a:pt x="239128" y="2520988"/>
                </a:lnTo>
                <a:lnTo>
                  <a:pt x="288734" y="2519045"/>
                </a:lnTo>
                <a:lnTo>
                  <a:pt x="338670" y="2517876"/>
                </a:lnTo>
                <a:lnTo>
                  <a:pt x="388835" y="2517483"/>
                </a:lnTo>
                <a:lnTo>
                  <a:pt x="439216" y="2517889"/>
                </a:lnTo>
                <a:lnTo>
                  <a:pt x="489521" y="2519121"/>
                </a:lnTo>
                <a:lnTo>
                  <a:pt x="539762" y="2521166"/>
                </a:lnTo>
                <a:lnTo>
                  <a:pt x="589927" y="2524010"/>
                </a:lnTo>
                <a:lnTo>
                  <a:pt x="639991" y="2527668"/>
                </a:lnTo>
                <a:lnTo>
                  <a:pt x="689952" y="2532138"/>
                </a:lnTo>
                <a:lnTo>
                  <a:pt x="739813" y="2537409"/>
                </a:lnTo>
                <a:lnTo>
                  <a:pt x="789546" y="2543479"/>
                </a:lnTo>
                <a:lnTo>
                  <a:pt x="839139" y="2550337"/>
                </a:lnTo>
                <a:lnTo>
                  <a:pt x="888593" y="2558008"/>
                </a:lnTo>
                <a:lnTo>
                  <a:pt x="937895" y="2566454"/>
                </a:lnTo>
                <a:lnTo>
                  <a:pt x="987031" y="2575699"/>
                </a:lnTo>
                <a:lnTo>
                  <a:pt x="1035989" y="2585720"/>
                </a:lnTo>
                <a:lnTo>
                  <a:pt x="1084770" y="2596540"/>
                </a:lnTo>
                <a:lnTo>
                  <a:pt x="1133348" y="2608122"/>
                </a:lnTo>
                <a:lnTo>
                  <a:pt x="1181722" y="2620492"/>
                </a:lnTo>
                <a:lnTo>
                  <a:pt x="1229880" y="2633637"/>
                </a:lnTo>
                <a:lnTo>
                  <a:pt x="1277810" y="2647556"/>
                </a:lnTo>
                <a:lnTo>
                  <a:pt x="1325511" y="2662250"/>
                </a:lnTo>
                <a:lnTo>
                  <a:pt x="1372958" y="2677693"/>
                </a:lnTo>
                <a:lnTo>
                  <a:pt x="1420139" y="2693911"/>
                </a:lnTo>
                <a:lnTo>
                  <a:pt x="1467065" y="2710891"/>
                </a:lnTo>
                <a:lnTo>
                  <a:pt x="1513713" y="2728633"/>
                </a:lnTo>
                <a:lnTo>
                  <a:pt x="1560055" y="2747124"/>
                </a:lnTo>
                <a:lnTo>
                  <a:pt x="1606118" y="2766364"/>
                </a:lnTo>
                <a:lnTo>
                  <a:pt x="1651850" y="2786354"/>
                </a:lnTo>
                <a:lnTo>
                  <a:pt x="1697278" y="2807093"/>
                </a:lnTo>
                <a:lnTo>
                  <a:pt x="1742376" y="2828582"/>
                </a:lnTo>
                <a:lnTo>
                  <a:pt x="1787118" y="2850807"/>
                </a:lnTo>
                <a:lnTo>
                  <a:pt x="1831517" y="2873781"/>
                </a:lnTo>
                <a:lnTo>
                  <a:pt x="1875561" y="2897479"/>
                </a:lnTo>
                <a:lnTo>
                  <a:pt x="1925815" y="2925559"/>
                </a:lnTo>
                <a:lnTo>
                  <a:pt x="1931009" y="2927985"/>
                </a:lnTo>
                <a:lnTo>
                  <a:pt x="1939683" y="2930931"/>
                </a:lnTo>
                <a:lnTo>
                  <a:pt x="1943315" y="2931795"/>
                </a:lnTo>
                <a:lnTo>
                  <a:pt x="1952155" y="2933522"/>
                </a:lnTo>
                <a:lnTo>
                  <a:pt x="1957527" y="2934055"/>
                </a:lnTo>
                <a:lnTo>
                  <a:pt x="1968284" y="2934055"/>
                </a:lnTo>
                <a:lnTo>
                  <a:pt x="2005025" y="2922790"/>
                </a:lnTo>
                <a:lnTo>
                  <a:pt x="2051113" y="2896984"/>
                </a:lnTo>
                <a:lnTo>
                  <a:pt x="2095157" y="2873324"/>
                </a:lnTo>
                <a:lnTo>
                  <a:pt x="2139543" y="2850388"/>
                </a:lnTo>
                <a:lnTo>
                  <a:pt x="2184285" y="2828188"/>
                </a:lnTo>
                <a:lnTo>
                  <a:pt x="2229370" y="2806725"/>
                </a:lnTo>
                <a:lnTo>
                  <a:pt x="2274786" y="2786011"/>
                </a:lnTo>
                <a:lnTo>
                  <a:pt x="2320518" y="2766047"/>
                </a:lnTo>
                <a:lnTo>
                  <a:pt x="2366556" y="2746819"/>
                </a:lnTo>
                <a:lnTo>
                  <a:pt x="2412898" y="2728353"/>
                </a:lnTo>
                <a:lnTo>
                  <a:pt x="2459520" y="2710650"/>
                </a:lnTo>
                <a:lnTo>
                  <a:pt x="2506421" y="2693682"/>
                </a:lnTo>
                <a:lnTo>
                  <a:pt x="2553589" y="2677490"/>
                </a:lnTo>
                <a:lnTo>
                  <a:pt x="2575064" y="2670505"/>
                </a:lnTo>
                <a:lnTo>
                  <a:pt x="2575064" y="2492006"/>
                </a:lnTo>
                <a:close/>
              </a:path>
              <a:path w="2575559" h="2934334">
                <a:moveTo>
                  <a:pt x="2575064" y="1905190"/>
                </a:moveTo>
                <a:lnTo>
                  <a:pt x="2508707" y="1926297"/>
                </a:lnTo>
                <a:lnTo>
                  <a:pt x="2461679" y="1942261"/>
                </a:lnTo>
                <a:lnTo>
                  <a:pt x="2414917" y="1958949"/>
                </a:lnTo>
                <a:lnTo>
                  <a:pt x="2368397" y="1976348"/>
                </a:lnTo>
                <a:lnTo>
                  <a:pt x="2322157" y="1994446"/>
                </a:lnTo>
                <a:lnTo>
                  <a:pt x="2276183" y="2013267"/>
                </a:lnTo>
                <a:lnTo>
                  <a:pt x="2230501" y="2032774"/>
                </a:lnTo>
                <a:lnTo>
                  <a:pt x="2185111" y="2052993"/>
                </a:lnTo>
                <a:lnTo>
                  <a:pt x="2140026" y="2073910"/>
                </a:lnTo>
                <a:lnTo>
                  <a:pt x="2095258" y="2095525"/>
                </a:lnTo>
                <a:lnTo>
                  <a:pt x="2050796" y="2117839"/>
                </a:lnTo>
                <a:lnTo>
                  <a:pt x="2006676" y="2140839"/>
                </a:lnTo>
                <a:lnTo>
                  <a:pt x="1962899" y="2164524"/>
                </a:lnTo>
                <a:lnTo>
                  <a:pt x="1919135" y="2140839"/>
                </a:lnTo>
                <a:lnTo>
                  <a:pt x="1875028" y="2117839"/>
                </a:lnTo>
                <a:lnTo>
                  <a:pt x="1830590" y="2095525"/>
                </a:lnTo>
                <a:lnTo>
                  <a:pt x="1785823" y="2073910"/>
                </a:lnTo>
                <a:lnTo>
                  <a:pt x="1740750" y="2052993"/>
                </a:lnTo>
                <a:lnTo>
                  <a:pt x="1695373" y="2032774"/>
                </a:lnTo>
                <a:lnTo>
                  <a:pt x="1649691" y="2013267"/>
                </a:lnTo>
                <a:lnTo>
                  <a:pt x="1603730" y="1994446"/>
                </a:lnTo>
                <a:lnTo>
                  <a:pt x="1557489" y="1976348"/>
                </a:lnTo>
                <a:lnTo>
                  <a:pt x="1510969" y="1958949"/>
                </a:lnTo>
                <a:lnTo>
                  <a:pt x="1464208" y="1942261"/>
                </a:lnTo>
                <a:lnTo>
                  <a:pt x="1417193" y="1926297"/>
                </a:lnTo>
                <a:lnTo>
                  <a:pt x="1369936" y="1911045"/>
                </a:lnTo>
                <a:lnTo>
                  <a:pt x="1322451" y="1896516"/>
                </a:lnTo>
                <a:lnTo>
                  <a:pt x="1274737" y="1882698"/>
                </a:lnTo>
                <a:lnTo>
                  <a:pt x="1226820" y="1869617"/>
                </a:lnTo>
                <a:lnTo>
                  <a:pt x="1178699" y="1857248"/>
                </a:lnTo>
                <a:lnTo>
                  <a:pt x="1130388" y="1845627"/>
                </a:lnTo>
                <a:lnTo>
                  <a:pt x="1081887" y="1834730"/>
                </a:lnTo>
                <a:lnTo>
                  <a:pt x="1033221" y="1824558"/>
                </a:lnTo>
                <a:lnTo>
                  <a:pt x="984377" y="1815134"/>
                </a:lnTo>
                <a:lnTo>
                  <a:pt x="935380" y="1806448"/>
                </a:lnTo>
                <a:lnTo>
                  <a:pt x="886244" y="1798497"/>
                </a:lnTo>
                <a:lnTo>
                  <a:pt x="836968" y="1791309"/>
                </a:lnTo>
                <a:lnTo>
                  <a:pt x="787565" y="1784845"/>
                </a:lnTo>
                <a:lnTo>
                  <a:pt x="738035" y="1779143"/>
                </a:lnTo>
                <a:lnTo>
                  <a:pt x="688403" y="1774202"/>
                </a:lnTo>
                <a:lnTo>
                  <a:pt x="638670" y="1769999"/>
                </a:lnTo>
                <a:lnTo>
                  <a:pt x="588848" y="1766557"/>
                </a:lnTo>
                <a:lnTo>
                  <a:pt x="538949" y="1763877"/>
                </a:lnTo>
                <a:lnTo>
                  <a:pt x="488975" y="1761972"/>
                </a:lnTo>
                <a:lnTo>
                  <a:pt x="438937" y="1760816"/>
                </a:lnTo>
                <a:lnTo>
                  <a:pt x="388835" y="1760435"/>
                </a:lnTo>
                <a:lnTo>
                  <a:pt x="335889" y="1760855"/>
                </a:lnTo>
                <a:lnTo>
                  <a:pt x="283197" y="1762099"/>
                </a:lnTo>
                <a:lnTo>
                  <a:pt x="230835" y="1764182"/>
                </a:lnTo>
                <a:lnTo>
                  <a:pt x="178866" y="1767090"/>
                </a:lnTo>
                <a:lnTo>
                  <a:pt x="127381" y="1770811"/>
                </a:lnTo>
                <a:lnTo>
                  <a:pt x="76454" y="1775345"/>
                </a:lnTo>
                <a:lnTo>
                  <a:pt x="18986" y="1805940"/>
                </a:lnTo>
                <a:lnTo>
                  <a:pt x="0" y="1868258"/>
                </a:lnTo>
                <a:lnTo>
                  <a:pt x="9842" y="1900593"/>
                </a:lnTo>
                <a:lnTo>
                  <a:pt x="30594" y="1925726"/>
                </a:lnTo>
                <a:lnTo>
                  <a:pt x="59296" y="1941245"/>
                </a:lnTo>
                <a:lnTo>
                  <a:pt x="92925" y="1944712"/>
                </a:lnTo>
                <a:lnTo>
                  <a:pt x="141147" y="1940420"/>
                </a:lnTo>
                <a:lnTo>
                  <a:pt x="189903" y="1936915"/>
                </a:lnTo>
                <a:lnTo>
                  <a:pt x="239128" y="1934184"/>
                </a:lnTo>
                <a:lnTo>
                  <a:pt x="288734" y="1932241"/>
                </a:lnTo>
                <a:lnTo>
                  <a:pt x="338670" y="1931060"/>
                </a:lnTo>
                <a:lnTo>
                  <a:pt x="388835" y="1930679"/>
                </a:lnTo>
                <a:lnTo>
                  <a:pt x="439216" y="1931085"/>
                </a:lnTo>
                <a:lnTo>
                  <a:pt x="489521" y="1932305"/>
                </a:lnTo>
                <a:lnTo>
                  <a:pt x="539762" y="1934349"/>
                </a:lnTo>
                <a:lnTo>
                  <a:pt x="589927" y="1937207"/>
                </a:lnTo>
                <a:lnTo>
                  <a:pt x="639991" y="1940864"/>
                </a:lnTo>
                <a:lnTo>
                  <a:pt x="689952" y="1945335"/>
                </a:lnTo>
                <a:lnTo>
                  <a:pt x="739813" y="1950593"/>
                </a:lnTo>
                <a:lnTo>
                  <a:pt x="789546" y="1956663"/>
                </a:lnTo>
                <a:lnTo>
                  <a:pt x="839139" y="1963534"/>
                </a:lnTo>
                <a:lnTo>
                  <a:pt x="888593" y="1971192"/>
                </a:lnTo>
                <a:lnTo>
                  <a:pt x="937895" y="1979650"/>
                </a:lnTo>
                <a:lnTo>
                  <a:pt x="987031" y="1988883"/>
                </a:lnTo>
                <a:lnTo>
                  <a:pt x="1035989" y="1998916"/>
                </a:lnTo>
                <a:lnTo>
                  <a:pt x="1084770" y="2009724"/>
                </a:lnTo>
                <a:lnTo>
                  <a:pt x="1133348" y="2021319"/>
                </a:lnTo>
                <a:lnTo>
                  <a:pt x="1181722" y="2033689"/>
                </a:lnTo>
                <a:lnTo>
                  <a:pt x="1229880" y="2046833"/>
                </a:lnTo>
                <a:lnTo>
                  <a:pt x="1277810" y="2060752"/>
                </a:lnTo>
                <a:lnTo>
                  <a:pt x="1325511" y="2075434"/>
                </a:lnTo>
                <a:lnTo>
                  <a:pt x="1372958" y="2090889"/>
                </a:lnTo>
                <a:lnTo>
                  <a:pt x="1420139" y="2107107"/>
                </a:lnTo>
                <a:lnTo>
                  <a:pt x="1467065" y="2124087"/>
                </a:lnTo>
                <a:lnTo>
                  <a:pt x="1513713" y="2141817"/>
                </a:lnTo>
                <a:lnTo>
                  <a:pt x="1560055" y="2160308"/>
                </a:lnTo>
                <a:lnTo>
                  <a:pt x="1606118" y="2179561"/>
                </a:lnTo>
                <a:lnTo>
                  <a:pt x="1651850" y="2199551"/>
                </a:lnTo>
                <a:lnTo>
                  <a:pt x="1697278" y="2220290"/>
                </a:lnTo>
                <a:lnTo>
                  <a:pt x="1742376" y="2241778"/>
                </a:lnTo>
                <a:lnTo>
                  <a:pt x="1787118" y="2264003"/>
                </a:lnTo>
                <a:lnTo>
                  <a:pt x="1831517" y="2286965"/>
                </a:lnTo>
                <a:lnTo>
                  <a:pt x="1875561" y="2310663"/>
                </a:lnTo>
                <a:lnTo>
                  <a:pt x="1925815" y="2338743"/>
                </a:lnTo>
                <a:lnTo>
                  <a:pt x="1931009" y="2341168"/>
                </a:lnTo>
                <a:lnTo>
                  <a:pt x="1939683" y="2344115"/>
                </a:lnTo>
                <a:lnTo>
                  <a:pt x="1943315" y="2344991"/>
                </a:lnTo>
                <a:lnTo>
                  <a:pt x="1952155" y="2346718"/>
                </a:lnTo>
                <a:lnTo>
                  <a:pt x="1957527" y="2347252"/>
                </a:lnTo>
                <a:lnTo>
                  <a:pt x="1968284" y="2347252"/>
                </a:lnTo>
                <a:lnTo>
                  <a:pt x="2005025" y="2335974"/>
                </a:lnTo>
                <a:lnTo>
                  <a:pt x="2051113" y="2310180"/>
                </a:lnTo>
                <a:lnTo>
                  <a:pt x="2095157" y="2286508"/>
                </a:lnTo>
                <a:lnTo>
                  <a:pt x="2139543" y="2263571"/>
                </a:lnTo>
                <a:lnTo>
                  <a:pt x="2184285" y="2241372"/>
                </a:lnTo>
                <a:lnTo>
                  <a:pt x="2229370" y="2219922"/>
                </a:lnTo>
                <a:lnTo>
                  <a:pt x="2274786" y="2199208"/>
                </a:lnTo>
                <a:lnTo>
                  <a:pt x="2320518" y="2179231"/>
                </a:lnTo>
                <a:lnTo>
                  <a:pt x="2366556" y="2160016"/>
                </a:lnTo>
                <a:lnTo>
                  <a:pt x="2412898" y="2141550"/>
                </a:lnTo>
                <a:lnTo>
                  <a:pt x="2459520" y="2123833"/>
                </a:lnTo>
                <a:lnTo>
                  <a:pt x="2506421" y="2106879"/>
                </a:lnTo>
                <a:lnTo>
                  <a:pt x="2553589" y="2090686"/>
                </a:lnTo>
                <a:lnTo>
                  <a:pt x="2575064" y="2083689"/>
                </a:lnTo>
                <a:lnTo>
                  <a:pt x="2575064" y="1905190"/>
                </a:lnTo>
                <a:close/>
              </a:path>
              <a:path w="2575559" h="2934334">
                <a:moveTo>
                  <a:pt x="2575064" y="1318387"/>
                </a:moveTo>
                <a:lnTo>
                  <a:pt x="2508707" y="1339481"/>
                </a:lnTo>
                <a:lnTo>
                  <a:pt x="2461679" y="1355458"/>
                </a:lnTo>
                <a:lnTo>
                  <a:pt x="2414917" y="1372146"/>
                </a:lnTo>
                <a:lnTo>
                  <a:pt x="2368397" y="1389532"/>
                </a:lnTo>
                <a:lnTo>
                  <a:pt x="2322157" y="1407642"/>
                </a:lnTo>
                <a:lnTo>
                  <a:pt x="2276183" y="1426451"/>
                </a:lnTo>
                <a:lnTo>
                  <a:pt x="2230501" y="1445971"/>
                </a:lnTo>
                <a:lnTo>
                  <a:pt x="2185111" y="1466189"/>
                </a:lnTo>
                <a:lnTo>
                  <a:pt x="2140026" y="1487106"/>
                </a:lnTo>
                <a:lnTo>
                  <a:pt x="2095258" y="1508721"/>
                </a:lnTo>
                <a:lnTo>
                  <a:pt x="2050796" y="1531023"/>
                </a:lnTo>
                <a:lnTo>
                  <a:pt x="2006676" y="1554022"/>
                </a:lnTo>
                <a:lnTo>
                  <a:pt x="1962899" y="1577708"/>
                </a:lnTo>
                <a:lnTo>
                  <a:pt x="1919135" y="1554022"/>
                </a:lnTo>
                <a:lnTo>
                  <a:pt x="1875028" y="1531023"/>
                </a:lnTo>
                <a:lnTo>
                  <a:pt x="1830590" y="1508721"/>
                </a:lnTo>
                <a:lnTo>
                  <a:pt x="1785823" y="1487106"/>
                </a:lnTo>
                <a:lnTo>
                  <a:pt x="1740750" y="1466189"/>
                </a:lnTo>
                <a:lnTo>
                  <a:pt x="1695373" y="1445971"/>
                </a:lnTo>
                <a:lnTo>
                  <a:pt x="1649691" y="1426451"/>
                </a:lnTo>
                <a:lnTo>
                  <a:pt x="1603730" y="1407642"/>
                </a:lnTo>
                <a:lnTo>
                  <a:pt x="1557489" y="1389532"/>
                </a:lnTo>
                <a:lnTo>
                  <a:pt x="1510969" y="1372146"/>
                </a:lnTo>
                <a:lnTo>
                  <a:pt x="1464208" y="1355458"/>
                </a:lnTo>
                <a:lnTo>
                  <a:pt x="1417193" y="1339481"/>
                </a:lnTo>
                <a:lnTo>
                  <a:pt x="1369936" y="1324229"/>
                </a:lnTo>
                <a:lnTo>
                  <a:pt x="1322451" y="1309700"/>
                </a:lnTo>
                <a:lnTo>
                  <a:pt x="1274737" y="1295895"/>
                </a:lnTo>
                <a:lnTo>
                  <a:pt x="1226820" y="1282801"/>
                </a:lnTo>
                <a:lnTo>
                  <a:pt x="1178699" y="1270444"/>
                </a:lnTo>
                <a:lnTo>
                  <a:pt x="1130388" y="1258811"/>
                </a:lnTo>
                <a:lnTo>
                  <a:pt x="1081887" y="1247914"/>
                </a:lnTo>
                <a:lnTo>
                  <a:pt x="1033221" y="1237754"/>
                </a:lnTo>
                <a:lnTo>
                  <a:pt x="984377" y="1228331"/>
                </a:lnTo>
                <a:lnTo>
                  <a:pt x="935380" y="1219644"/>
                </a:lnTo>
                <a:lnTo>
                  <a:pt x="886244" y="1211694"/>
                </a:lnTo>
                <a:lnTo>
                  <a:pt x="836968" y="1204493"/>
                </a:lnTo>
                <a:lnTo>
                  <a:pt x="787565" y="1198041"/>
                </a:lnTo>
                <a:lnTo>
                  <a:pt x="738035" y="1192339"/>
                </a:lnTo>
                <a:lnTo>
                  <a:pt x="688403" y="1187386"/>
                </a:lnTo>
                <a:lnTo>
                  <a:pt x="638670" y="1183195"/>
                </a:lnTo>
                <a:lnTo>
                  <a:pt x="588848" y="1179753"/>
                </a:lnTo>
                <a:lnTo>
                  <a:pt x="538949" y="1177074"/>
                </a:lnTo>
                <a:lnTo>
                  <a:pt x="488975" y="1175156"/>
                </a:lnTo>
                <a:lnTo>
                  <a:pt x="438937" y="1174000"/>
                </a:lnTo>
                <a:lnTo>
                  <a:pt x="388835" y="1173619"/>
                </a:lnTo>
                <a:lnTo>
                  <a:pt x="335889" y="1174038"/>
                </a:lnTo>
                <a:lnTo>
                  <a:pt x="283197" y="1175296"/>
                </a:lnTo>
                <a:lnTo>
                  <a:pt x="230835" y="1177378"/>
                </a:lnTo>
                <a:lnTo>
                  <a:pt x="178866" y="1180274"/>
                </a:lnTo>
                <a:lnTo>
                  <a:pt x="127381" y="1183995"/>
                </a:lnTo>
                <a:lnTo>
                  <a:pt x="76454" y="1188542"/>
                </a:lnTo>
                <a:lnTo>
                  <a:pt x="18986" y="1219136"/>
                </a:lnTo>
                <a:lnTo>
                  <a:pt x="0" y="1281455"/>
                </a:lnTo>
                <a:lnTo>
                  <a:pt x="9842" y="1313776"/>
                </a:lnTo>
                <a:lnTo>
                  <a:pt x="30594" y="1338922"/>
                </a:lnTo>
                <a:lnTo>
                  <a:pt x="59296" y="1354442"/>
                </a:lnTo>
                <a:lnTo>
                  <a:pt x="92925" y="1357896"/>
                </a:lnTo>
                <a:lnTo>
                  <a:pt x="141147" y="1353616"/>
                </a:lnTo>
                <a:lnTo>
                  <a:pt x="189903" y="1350098"/>
                </a:lnTo>
                <a:lnTo>
                  <a:pt x="239128" y="1347381"/>
                </a:lnTo>
                <a:lnTo>
                  <a:pt x="288734" y="1345425"/>
                </a:lnTo>
                <a:lnTo>
                  <a:pt x="338670" y="1344256"/>
                </a:lnTo>
                <a:lnTo>
                  <a:pt x="388835" y="1343863"/>
                </a:lnTo>
                <a:lnTo>
                  <a:pt x="439216" y="1344269"/>
                </a:lnTo>
                <a:lnTo>
                  <a:pt x="489521" y="1345501"/>
                </a:lnTo>
                <a:lnTo>
                  <a:pt x="539762" y="1347546"/>
                </a:lnTo>
                <a:lnTo>
                  <a:pt x="589927" y="1350391"/>
                </a:lnTo>
                <a:lnTo>
                  <a:pt x="639991" y="1354048"/>
                </a:lnTo>
                <a:lnTo>
                  <a:pt x="689952" y="1358519"/>
                </a:lnTo>
                <a:lnTo>
                  <a:pt x="739813" y="1363789"/>
                </a:lnTo>
                <a:lnTo>
                  <a:pt x="789546" y="1369860"/>
                </a:lnTo>
                <a:lnTo>
                  <a:pt x="839139" y="1376730"/>
                </a:lnTo>
                <a:lnTo>
                  <a:pt x="888593" y="1384388"/>
                </a:lnTo>
                <a:lnTo>
                  <a:pt x="937895" y="1392834"/>
                </a:lnTo>
                <a:lnTo>
                  <a:pt x="987031" y="1402080"/>
                </a:lnTo>
                <a:lnTo>
                  <a:pt x="1035989" y="1412113"/>
                </a:lnTo>
                <a:lnTo>
                  <a:pt x="1084770" y="1422920"/>
                </a:lnTo>
                <a:lnTo>
                  <a:pt x="1133348" y="1434515"/>
                </a:lnTo>
                <a:lnTo>
                  <a:pt x="1181722" y="1446885"/>
                </a:lnTo>
                <a:lnTo>
                  <a:pt x="1229880" y="1460030"/>
                </a:lnTo>
                <a:lnTo>
                  <a:pt x="1277810" y="1473936"/>
                </a:lnTo>
                <a:lnTo>
                  <a:pt x="1325511" y="1488630"/>
                </a:lnTo>
                <a:lnTo>
                  <a:pt x="1372958" y="1504086"/>
                </a:lnTo>
                <a:lnTo>
                  <a:pt x="1420139" y="1520304"/>
                </a:lnTo>
                <a:lnTo>
                  <a:pt x="1467065" y="1537271"/>
                </a:lnTo>
                <a:lnTo>
                  <a:pt x="1513713" y="1555013"/>
                </a:lnTo>
                <a:lnTo>
                  <a:pt x="1560055" y="1573504"/>
                </a:lnTo>
                <a:lnTo>
                  <a:pt x="1606118" y="1592745"/>
                </a:lnTo>
                <a:lnTo>
                  <a:pt x="1651850" y="1612734"/>
                </a:lnTo>
                <a:lnTo>
                  <a:pt x="1697278" y="1633486"/>
                </a:lnTo>
                <a:lnTo>
                  <a:pt x="1742376" y="1654962"/>
                </a:lnTo>
                <a:lnTo>
                  <a:pt x="1787118" y="1677187"/>
                </a:lnTo>
                <a:lnTo>
                  <a:pt x="1831517" y="1700161"/>
                </a:lnTo>
                <a:lnTo>
                  <a:pt x="1875561" y="1723859"/>
                </a:lnTo>
                <a:lnTo>
                  <a:pt x="1925815" y="1751939"/>
                </a:lnTo>
                <a:lnTo>
                  <a:pt x="1931009" y="1754365"/>
                </a:lnTo>
                <a:lnTo>
                  <a:pt x="1939683" y="1757311"/>
                </a:lnTo>
                <a:lnTo>
                  <a:pt x="1943315" y="1758188"/>
                </a:lnTo>
                <a:lnTo>
                  <a:pt x="1952155" y="1759915"/>
                </a:lnTo>
                <a:lnTo>
                  <a:pt x="1957527" y="1760435"/>
                </a:lnTo>
                <a:lnTo>
                  <a:pt x="1968284" y="1760435"/>
                </a:lnTo>
                <a:lnTo>
                  <a:pt x="2005025" y="1749171"/>
                </a:lnTo>
                <a:lnTo>
                  <a:pt x="2051113" y="1723377"/>
                </a:lnTo>
                <a:lnTo>
                  <a:pt x="2095157" y="1699704"/>
                </a:lnTo>
                <a:lnTo>
                  <a:pt x="2139543" y="1676768"/>
                </a:lnTo>
                <a:lnTo>
                  <a:pt x="2184285" y="1654568"/>
                </a:lnTo>
                <a:lnTo>
                  <a:pt x="2229370" y="1633105"/>
                </a:lnTo>
                <a:lnTo>
                  <a:pt x="2274786" y="1612392"/>
                </a:lnTo>
                <a:lnTo>
                  <a:pt x="2320518" y="1592427"/>
                </a:lnTo>
                <a:lnTo>
                  <a:pt x="2366556" y="1573212"/>
                </a:lnTo>
                <a:lnTo>
                  <a:pt x="2412898" y="1554734"/>
                </a:lnTo>
                <a:lnTo>
                  <a:pt x="2459520" y="1537030"/>
                </a:lnTo>
                <a:lnTo>
                  <a:pt x="2506421" y="1520075"/>
                </a:lnTo>
                <a:lnTo>
                  <a:pt x="2553589" y="1503870"/>
                </a:lnTo>
                <a:lnTo>
                  <a:pt x="2575064" y="1496885"/>
                </a:lnTo>
                <a:lnTo>
                  <a:pt x="2575064" y="1318387"/>
                </a:lnTo>
                <a:close/>
              </a:path>
              <a:path w="2575559" h="2934334">
                <a:moveTo>
                  <a:pt x="2575064" y="731583"/>
                </a:moveTo>
                <a:lnTo>
                  <a:pt x="2508707" y="752678"/>
                </a:lnTo>
                <a:lnTo>
                  <a:pt x="2461679" y="768642"/>
                </a:lnTo>
                <a:lnTo>
                  <a:pt x="2414917" y="785329"/>
                </a:lnTo>
                <a:lnTo>
                  <a:pt x="2368397" y="802728"/>
                </a:lnTo>
                <a:lnTo>
                  <a:pt x="2322157" y="820826"/>
                </a:lnTo>
                <a:lnTo>
                  <a:pt x="2276183" y="839647"/>
                </a:lnTo>
                <a:lnTo>
                  <a:pt x="2230501" y="859155"/>
                </a:lnTo>
                <a:lnTo>
                  <a:pt x="2185111" y="879373"/>
                </a:lnTo>
                <a:lnTo>
                  <a:pt x="2140026" y="900290"/>
                </a:lnTo>
                <a:lnTo>
                  <a:pt x="2095258" y="921905"/>
                </a:lnTo>
                <a:lnTo>
                  <a:pt x="2050796" y="944219"/>
                </a:lnTo>
                <a:lnTo>
                  <a:pt x="2006676" y="967219"/>
                </a:lnTo>
                <a:lnTo>
                  <a:pt x="1962899" y="990904"/>
                </a:lnTo>
                <a:lnTo>
                  <a:pt x="1919135" y="967219"/>
                </a:lnTo>
                <a:lnTo>
                  <a:pt x="1875028" y="944219"/>
                </a:lnTo>
                <a:lnTo>
                  <a:pt x="1830590" y="921905"/>
                </a:lnTo>
                <a:lnTo>
                  <a:pt x="1785823" y="900290"/>
                </a:lnTo>
                <a:lnTo>
                  <a:pt x="1740750" y="879373"/>
                </a:lnTo>
                <a:lnTo>
                  <a:pt x="1695373" y="859155"/>
                </a:lnTo>
                <a:lnTo>
                  <a:pt x="1649691" y="839647"/>
                </a:lnTo>
                <a:lnTo>
                  <a:pt x="1603730" y="820826"/>
                </a:lnTo>
                <a:lnTo>
                  <a:pt x="1557489" y="802728"/>
                </a:lnTo>
                <a:lnTo>
                  <a:pt x="1510969" y="785329"/>
                </a:lnTo>
                <a:lnTo>
                  <a:pt x="1464208" y="768642"/>
                </a:lnTo>
                <a:lnTo>
                  <a:pt x="1417193" y="752678"/>
                </a:lnTo>
                <a:lnTo>
                  <a:pt x="1369936" y="737425"/>
                </a:lnTo>
                <a:lnTo>
                  <a:pt x="1322451" y="722896"/>
                </a:lnTo>
                <a:lnTo>
                  <a:pt x="1274737" y="709079"/>
                </a:lnTo>
                <a:lnTo>
                  <a:pt x="1226820" y="695998"/>
                </a:lnTo>
                <a:lnTo>
                  <a:pt x="1178699" y="683641"/>
                </a:lnTo>
                <a:lnTo>
                  <a:pt x="1130388" y="672007"/>
                </a:lnTo>
                <a:lnTo>
                  <a:pt x="1081887" y="661111"/>
                </a:lnTo>
                <a:lnTo>
                  <a:pt x="1033221" y="650938"/>
                </a:lnTo>
                <a:lnTo>
                  <a:pt x="984377" y="641515"/>
                </a:lnTo>
                <a:lnTo>
                  <a:pt x="935380" y="632828"/>
                </a:lnTo>
                <a:lnTo>
                  <a:pt x="886244" y="624890"/>
                </a:lnTo>
                <a:lnTo>
                  <a:pt x="836968" y="617689"/>
                </a:lnTo>
                <a:lnTo>
                  <a:pt x="787565" y="611238"/>
                </a:lnTo>
                <a:lnTo>
                  <a:pt x="738035" y="605536"/>
                </a:lnTo>
                <a:lnTo>
                  <a:pt x="688403" y="600583"/>
                </a:lnTo>
                <a:lnTo>
                  <a:pt x="638670" y="596379"/>
                </a:lnTo>
                <a:lnTo>
                  <a:pt x="588848" y="592950"/>
                </a:lnTo>
                <a:lnTo>
                  <a:pt x="538949" y="590270"/>
                </a:lnTo>
                <a:lnTo>
                  <a:pt x="488975" y="588352"/>
                </a:lnTo>
                <a:lnTo>
                  <a:pt x="438937" y="587197"/>
                </a:lnTo>
                <a:lnTo>
                  <a:pt x="388835" y="586816"/>
                </a:lnTo>
                <a:lnTo>
                  <a:pt x="335889" y="587235"/>
                </a:lnTo>
                <a:lnTo>
                  <a:pt x="283197" y="588479"/>
                </a:lnTo>
                <a:lnTo>
                  <a:pt x="230835" y="590562"/>
                </a:lnTo>
                <a:lnTo>
                  <a:pt x="178866" y="593471"/>
                </a:lnTo>
                <a:lnTo>
                  <a:pt x="127381" y="597192"/>
                </a:lnTo>
                <a:lnTo>
                  <a:pt x="76454" y="601726"/>
                </a:lnTo>
                <a:lnTo>
                  <a:pt x="18986" y="632320"/>
                </a:lnTo>
                <a:lnTo>
                  <a:pt x="0" y="694639"/>
                </a:lnTo>
                <a:lnTo>
                  <a:pt x="9842" y="726973"/>
                </a:lnTo>
                <a:lnTo>
                  <a:pt x="30594" y="752119"/>
                </a:lnTo>
                <a:lnTo>
                  <a:pt x="59296" y="767638"/>
                </a:lnTo>
                <a:lnTo>
                  <a:pt x="92925" y="771093"/>
                </a:lnTo>
                <a:lnTo>
                  <a:pt x="141147" y="766800"/>
                </a:lnTo>
                <a:lnTo>
                  <a:pt x="189903" y="763295"/>
                </a:lnTo>
                <a:lnTo>
                  <a:pt x="239128" y="760564"/>
                </a:lnTo>
                <a:lnTo>
                  <a:pt x="288734" y="758621"/>
                </a:lnTo>
                <a:lnTo>
                  <a:pt x="338670" y="757453"/>
                </a:lnTo>
                <a:lnTo>
                  <a:pt x="388835" y="757059"/>
                </a:lnTo>
                <a:lnTo>
                  <a:pt x="439216" y="757466"/>
                </a:lnTo>
                <a:lnTo>
                  <a:pt x="489521" y="758698"/>
                </a:lnTo>
                <a:lnTo>
                  <a:pt x="539762" y="760730"/>
                </a:lnTo>
                <a:lnTo>
                  <a:pt x="589927" y="763587"/>
                </a:lnTo>
                <a:lnTo>
                  <a:pt x="639991" y="767245"/>
                </a:lnTo>
                <a:lnTo>
                  <a:pt x="689952" y="771715"/>
                </a:lnTo>
                <a:lnTo>
                  <a:pt x="739813" y="776986"/>
                </a:lnTo>
                <a:lnTo>
                  <a:pt x="789546" y="783043"/>
                </a:lnTo>
                <a:lnTo>
                  <a:pt x="839139" y="789914"/>
                </a:lnTo>
                <a:lnTo>
                  <a:pt x="888593" y="797572"/>
                </a:lnTo>
                <a:lnTo>
                  <a:pt x="937895" y="806030"/>
                </a:lnTo>
                <a:lnTo>
                  <a:pt x="987031" y="815276"/>
                </a:lnTo>
                <a:lnTo>
                  <a:pt x="1035989" y="825296"/>
                </a:lnTo>
                <a:lnTo>
                  <a:pt x="1084770" y="836117"/>
                </a:lnTo>
                <a:lnTo>
                  <a:pt x="1133348" y="847699"/>
                </a:lnTo>
                <a:lnTo>
                  <a:pt x="1181722" y="860069"/>
                </a:lnTo>
                <a:lnTo>
                  <a:pt x="1229880" y="873213"/>
                </a:lnTo>
                <a:lnTo>
                  <a:pt x="1277810" y="887133"/>
                </a:lnTo>
                <a:lnTo>
                  <a:pt x="1325511" y="901814"/>
                </a:lnTo>
                <a:lnTo>
                  <a:pt x="1372958" y="917270"/>
                </a:lnTo>
                <a:lnTo>
                  <a:pt x="1420139" y="933488"/>
                </a:lnTo>
                <a:lnTo>
                  <a:pt x="1467065" y="950468"/>
                </a:lnTo>
                <a:lnTo>
                  <a:pt x="1513713" y="968197"/>
                </a:lnTo>
                <a:lnTo>
                  <a:pt x="1560055" y="986688"/>
                </a:lnTo>
                <a:lnTo>
                  <a:pt x="1606118" y="1005941"/>
                </a:lnTo>
                <a:lnTo>
                  <a:pt x="1651850" y="1025931"/>
                </a:lnTo>
                <a:lnTo>
                  <a:pt x="1697278" y="1046670"/>
                </a:lnTo>
                <a:lnTo>
                  <a:pt x="1742376" y="1068158"/>
                </a:lnTo>
                <a:lnTo>
                  <a:pt x="1787118" y="1090383"/>
                </a:lnTo>
                <a:lnTo>
                  <a:pt x="1831517" y="1113345"/>
                </a:lnTo>
                <a:lnTo>
                  <a:pt x="1875561" y="1137056"/>
                </a:lnTo>
                <a:lnTo>
                  <a:pt x="1925815" y="1165136"/>
                </a:lnTo>
                <a:lnTo>
                  <a:pt x="1931009" y="1167561"/>
                </a:lnTo>
                <a:lnTo>
                  <a:pt x="1939683" y="1170508"/>
                </a:lnTo>
                <a:lnTo>
                  <a:pt x="1943315" y="1171371"/>
                </a:lnTo>
                <a:lnTo>
                  <a:pt x="1952155" y="1173099"/>
                </a:lnTo>
                <a:lnTo>
                  <a:pt x="1957527" y="1173632"/>
                </a:lnTo>
                <a:lnTo>
                  <a:pt x="1968284" y="1173632"/>
                </a:lnTo>
                <a:lnTo>
                  <a:pt x="2005025" y="1162354"/>
                </a:lnTo>
                <a:lnTo>
                  <a:pt x="2051113" y="1136561"/>
                </a:lnTo>
                <a:lnTo>
                  <a:pt x="2095157" y="1112888"/>
                </a:lnTo>
                <a:lnTo>
                  <a:pt x="2139543" y="1089952"/>
                </a:lnTo>
                <a:lnTo>
                  <a:pt x="2184285" y="1067765"/>
                </a:lnTo>
                <a:lnTo>
                  <a:pt x="2229370" y="1046302"/>
                </a:lnTo>
                <a:lnTo>
                  <a:pt x="2274786" y="1025588"/>
                </a:lnTo>
                <a:lnTo>
                  <a:pt x="2320518" y="1005624"/>
                </a:lnTo>
                <a:lnTo>
                  <a:pt x="2366556" y="986396"/>
                </a:lnTo>
                <a:lnTo>
                  <a:pt x="2412898" y="967930"/>
                </a:lnTo>
                <a:lnTo>
                  <a:pt x="2459520" y="950214"/>
                </a:lnTo>
                <a:lnTo>
                  <a:pt x="2506421" y="933259"/>
                </a:lnTo>
                <a:lnTo>
                  <a:pt x="2553589" y="917067"/>
                </a:lnTo>
                <a:lnTo>
                  <a:pt x="2575064" y="910082"/>
                </a:lnTo>
                <a:lnTo>
                  <a:pt x="2575064" y="731583"/>
                </a:lnTo>
                <a:close/>
              </a:path>
              <a:path w="2575559" h="2934334">
                <a:moveTo>
                  <a:pt x="2575064" y="144767"/>
                </a:moveTo>
                <a:lnTo>
                  <a:pt x="2508707" y="165874"/>
                </a:lnTo>
                <a:lnTo>
                  <a:pt x="2461679" y="181838"/>
                </a:lnTo>
                <a:lnTo>
                  <a:pt x="2414917" y="198526"/>
                </a:lnTo>
                <a:lnTo>
                  <a:pt x="2368397" y="215912"/>
                </a:lnTo>
                <a:lnTo>
                  <a:pt x="2322157" y="234022"/>
                </a:lnTo>
                <a:lnTo>
                  <a:pt x="2276183" y="252831"/>
                </a:lnTo>
                <a:lnTo>
                  <a:pt x="2230501" y="272351"/>
                </a:lnTo>
                <a:lnTo>
                  <a:pt x="2185111" y="292569"/>
                </a:lnTo>
                <a:lnTo>
                  <a:pt x="2140026" y="313486"/>
                </a:lnTo>
                <a:lnTo>
                  <a:pt x="2095258" y="335102"/>
                </a:lnTo>
                <a:lnTo>
                  <a:pt x="2050796" y="357403"/>
                </a:lnTo>
                <a:lnTo>
                  <a:pt x="2006676" y="380403"/>
                </a:lnTo>
                <a:lnTo>
                  <a:pt x="1962899" y="404101"/>
                </a:lnTo>
                <a:lnTo>
                  <a:pt x="1919135" y="380403"/>
                </a:lnTo>
                <a:lnTo>
                  <a:pt x="1875028" y="357403"/>
                </a:lnTo>
                <a:lnTo>
                  <a:pt x="1830590" y="335102"/>
                </a:lnTo>
                <a:lnTo>
                  <a:pt x="1785823" y="313486"/>
                </a:lnTo>
                <a:lnTo>
                  <a:pt x="1740750" y="292569"/>
                </a:lnTo>
                <a:lnTo>
                  <a:pt x="1695373" y="272351"/>
                </a:lnTo>
                <a:lnTo>
                  <a:pt x="1649691" y="252831"/>
                </a:lnTo>
                <a:lnTo>
                  <a:pt x="1603730" y="234022"/>
                </a:lnTo>
                <a:lnTo>
                  <a:pt x="1557489" y="215912"/>
                </a:lnTo>
                <a:lnTo>
                  <a:pt x="1510969" y="198526"/>
                </a:lnTo>
                <a:lnTo>
                  <a:pt x="1464208" y="181838"/>
                </a:lnTo>
                <a:lnTo>
                  <a:pt x="1417193" y="165874"/>
                </a:lnTo>
                <a:lnTo>
                  <a:pt x="1369936" y="150622"/>
                </a:lnTo>
                <a:lnTo>
                  <a:pt x="1322451" y="136080"/>
                </a:lnTo>
                <a:lnTo>
                  <a:pt x="1274737" y="122275"/>
                </a:lnTo>
                <a:lnTo>
                  <a:pt x="1226820" y="109181"/>
                </a:lnTo>
                <a:lnTo>
                  <a:pt x="1178699" y="96824"/>
                </a:lnTo>
                <a:lnTo>
                  <a:pt x="1130388" y="85191"/>
                </a:lnTo>
                <a:lnTo>
                  <a:pt x="1081887" y="74295"/>
                </a:lnTo>
                <a:lnTo>
                  <a:pt x="1033221" y="64135"/>
                </a:lnTo>
                <a:lnTo>
                  <a:pt x="984377" y="54711"/>
                </a:lnTo>
                <a:lnTo>
                  <a:pt x="935380" y="46024"/>
                </a:lnTo>
                <a:lnTo>
                  <a:pt x="886244" y="38074"/>
                </a:lnTo>
                <a:lnTo>
                  <a:pt x="836968" y="30873"/>
                </a:lnTo>
                <a:lnTo>
                  <a:pt x="787565" y="24422"/>
                </a:lnTo>
                <a:lnTo>
                  <a:pt x="738035" y="18719"/>
                </a:lnTo>
                <a:lnTo>
                  <a:pt x="688403" y="13766"/>
                </a:lnTo>
                <a:lnTo>
                  <a:pt x="638670" y="9575"/>
                </a:lnTo>
                <a:lnTo>
                  <a:pt x="588848" y="6134"/>
                </a:lnTo>
                <a:lnTo>
                  <a:pt x="538949" y="3454"/>
                </a:lnTo>
                <a:lnTo>
                  <a:pt x="488975" y="1536"/>
                </a:lnTo>
                <a:lnTo>
                  <a:pt x="438937" y="393"/>
                </a:lnTo>
                <a:lnTo>
                  <a:pt x="388835" y="0"/>
                </a:lnTo>
                <a:lnTo>
                  <a:pt x="335889" y="419"/>
                </a:lnTo>
                <a:lnTo>
                  <a:pt x="283197" y="1676"/>
                </a:lnTo>
                <a:lnTo>
                  <a:pt x="230835" y="3759"/>
                </a:lnTo>
                <a:lnTo>
                  <a:pt x="178866" y="6667"/>
                </a:lnTo>
                <a:lnTo>
                  <a:pt x="127381" y="10388"/>
                </a:lnTo>
                <a:lnTo>
                  <a:pt x="76454" y="14922"/>
                </a:lnTo>
                <a:lnTo>
                  <a:pt x="18986" y="45516"/>
                </a:lnTo>
                <a:lnTo>
                  <a:pt x="0" y="107835"/>
                </a:lnTo>
                <a:lnTo>
                  <a:pt x="9842" y="140157"/>
                </a:lnTo>
                <a:lnTo>
                  <a:pt x="30594" y="165303"/>
                </a:lnTo>
                <a:lnTo>
                  <a:pt x="59296" y="180822"/>
                </a:lnTo>
                <a:lnTo>
                  <a:pt x="92925" y="184277"/>
                </a:lnTo>
                <a:lnTo>
                  <a:pt x="141147" y="179997"/>
                </a:lnTo>
                <a:lnTo>
                  <a:pt x="189903" y="176491"/>
                </a:lnTo>
                <a:lnTo>
                  <a:pt x="239128" y="173761"/>
                </a:lnTo>
                <a:lnTo>
                  <a:pt x="288734" y="171805"/>
                </a:lnTo>
                <a:lnTo>
                  <a:pt x="338670" y="170637"/>
                </a:lnTo>
                <a:lnTo>
                  <a:pt x="388835" y="170243"/>
                </a:lnTo>
                <a:lnTo>
                  <a:pt x="439216" y="170662"/>
                </a:lnTo>
                <a:lnTo>
                  <a:pt x="489521" y="171881"/>
                </a:lnTo>
                <a:lnTo>
                  <a:pt x="539762" y="173926"/>
                </a:lnTo>
                <a:lnTo>
                  <a:pt x="589927" y="176771"/>
                </a:lnTo>
                <a:lnTo>
                  <a:pt x="639991" y="180441"/>
                </a:lnTo>
                <a:lnTo>
                  <a:pt x="689952" y="184899"/>
                </a:lnTo>
                <a:lnTo>
                  <a:pt x="739813" y="190169"/>
                </a:lnTo>
                <a:lnTo>
                  <a:pt x="789546" y="196240"/>
                </a:lnTo>
                <a:lnTo>
                  <a:pt x="839139" y="203111"/>
                </a:lnTo>
                <a:lnTo>
                  <a:pt x="888593" y="210769"/>
                </a:lnTo>
                <a:lnTo>
                  <a:pt x="937895" y="219227"/>
                </a:lnTo>
                <a:lnTo>
                  <a:pt x="987031" y="228460"/>
                </a:lnTo>
                <a:lnTo>
                  <a:pt x="1035989" y="238493"/>
                </a:lnTo>
                <a:lnTo>
                  <a:pt x="1084770" y="249301"/>
                </a:lnTo>
                <a:lnTo>
                  <a:pt x="1133348" y="260896"/>
                </a:lnTo>
                <a:lnTo>
                  <a:pt x="1181722" y="273265"/>
                </a:lnTo>
                <a:lnTo>
                  <a:pt x="1229880" y="286410"/>
                </a:lnTo>
                <a:lnTo>
                  <a:pt x="1277810" y="300329"/>
                </a:lnTo>
                <a:lnTo>
                  <a:pt x="1325511" y="315010"/>
                </a:lnTo>
                <a:lnTo>
                  <a:pt x="1372958" y="330466"/>
                </a:lnTo>
                <a:lnTo>
                  <a:pt x="1420139" y="346684"/>
                </a:lnTo>
                <a:lnTo>
                  <a:pt x="1467065" y="363664"/>
                </a:lnTo>
                <a:lnTo>
                  <a:pt x="1513713" y="381393"/>
                </a:lnTo>
                <a:lnTo>
                  <a:pt x="1560055" y="399884"/>
                </a:lnTo>
                <a:lnTo>
                  <a:pt x="1606118" y="419125"/>
                </a:lnTo>
                <a:lnTo>
                  <a:pt x="1651850" y="439127"/>
                </a:lnTo>
                <a:lnTo>
                  <a:pt x="1697278" y="459867"/>
                </a:lnTo>
                <a:lnTo>
                  <a:pt x="1742376" y="481355"/>
                </a:lnTo>
                <a:lnTo>
                  <a:pt x="1787118" y="503580"/>
                </a:lnTo>
                <a:lnTo>
                  <a:pt x="1831517" y="526542"/>
                </a:lnTo>
                <a:lnTo>
                  <a:pt x="1875561" y="550240"/>
                </a:lnTo>
                <a:lnTo>
                  <a:pt x="1925815" y="578319"/>
                </a:lnTo>
                <a:lnTo>
                  <a:pt x="1931009" y="580745"/>
                </a:lnTo>
                <a:lnTo>
                  <a:pt x="1939683" y="583692"/>
                </a:lnTo>
                <a:lnTo>
                  <a:pt x="1943315" y="584568"/>
                </a:lnTo>
                <a:lnTo>
                  <a:pt x="1952155" y="586295"/>
                </a:lnTo>
                <a:lnTo>
                  <a:pt x="1957527" y="586816"/>
                </a:lnTo>
                <a:lnTo>
                  <a:pt x="1968284" y="586816"/>
                </a:lnTo>
                <a:lnTo>
                  <a:pt x="2005025" y="575551"/>
                </a:lnTo>
                <a:lnTo>
                  <a:pt x="2051113" y="549757"/>
                </a:lnTo>
                <a:lnTo>
                  <a:pt x="2095157" y="526084"/>
                </a:lnTo>
                <a:lnTo>
                  <a:pt x="2139543" y="503148"/>
                </a:lnTo>
                <a:lnTo>
                  <a:pt x="2184285" y="480949"/>
                </a:lnTo>
                <a:lnTo>
                  <a:pt x="2229370" y="459486"/>
                </a:lnTo>
                <a:lnTo>
                  <a:pt x="2274786" y="438772"/>
                </a:lnTo>
                <a:lnTo>
                  <a:pt x="2320518" y="418807"/>
                </a:lnTo>
                <a:lnTo>
                  <a:pt x="2366556" y="399592"/>
                </a:lnTo>
                <a:lnTo>
                  <a:pt x="2412898" y="381127"/>
                </a:lnTo>
                <a:lnTo>
                  <a:pt x="2459520" y="363410"/>
                </a:lnTo>
                <a:lnTo>
                  <a:pt x="2506421" y="346456"/>
                </a:lnTo>
                <a:lnTo>
                  <a:pt x="2553589" y="330250"/>
                </a:lnTo>
                <a:lnTo>
                  <a:pt x="2575064" y="323265"/>
                </a:lnTo>
                <a:lnTo>
                  <a:pt x="2575064" y="144767"/>
                </a:lnTo>
                <a:close/>
              </a:path>
            </a:pathLst>
          </a:custGeom>
          <a:solidFill>
            <a:srgbClr val="FFFFFF">
              <a:alpha val="13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50" b="1" i="0">
                <a:solidFill>
                  <a:srgbClr val="01394A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0104099" cy="1096587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0451928"/>
            <a:ext cx="20104100" cy="514350"/>
          </a:xfrm>
          <a:custGeom>
            <a:avLst/>
            <a:gdLst/>
            <a:ahLst/>
            <a:cxnLst/>
            <a:rect l="l" t="t" r="r" b="b"/>
            <a:pathLst>
              <a:path w="20104100" h="514350">
                <a:moveTo>
                  <a:pt x="20104099" y="0"/>
                </a:moveTo>
                <a:lnTo>
                  <a:pt x="0" y="0"/>
                </a:lnTo>
                <a:lnTo>
                  <a:pt x="0" y="513944"/>
                </a:lnTo>
                <a:lnTo>
                  <a:pt x="20104099" y="513944"/>
                </a:lnTo>
                <a:lnTo>
                  <a:pt x="20104099" y="0"/>
                </a:lnTo>
                <a:close/>
              </a:path>
            </a:pathLst>
          </a:custGeom>
          <a:solidFill>
            <a:srgbClr val="003A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20104100" cy="96520"/>
          </a:xfrm>
          <a:custGeom>
            <a:avLst/>
            <a:gdLst/>
            <a:ahLst/>
            <a:cxnLst/>
            <a:rect l="l" t="t" r="r" b="b"/>
            <a:pathLst>
              <a:path w="20104100" h="96520">
                <a:moveTo>
                  <a:pt x="20104099" y="0"/>
                </a:moveTo>
                <a:lnTo>
                  <a:pt x="0" y="0"/>
                </a:lnTo>
                <a:lnTo>
                  <a:pt x="0" y="96245"/>
                </a:lnTo>
                <a:lnTo>
                  <a:pt x="20104099" y="96245"/>
                </a:lnTo>
                <a:lnTo>
                  <a:pt x="20104099" y="0"/>
                </a:lnTo>
                <a:close/>
              </a:path>
            </a:pathLst>
          </a:custGeom>
          <a:solidFill>
            <a:srgbClr val="C4C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88496" y="1106153"/>
            <a:ext cx="14527107" cy="5213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50" b="1" i="0">
                <a:solidFill>
                  <a:srgbClr val="01394A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2522283"/>
            <a:ext cx="18093690" cy="72378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0198799"/>
            <a:ext cx="6433312" cy="54832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198799"/>
            <a:ext cx="4623943" cy="54832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198799"/>
            <a:ext cx="4623943" cy="54832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sv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3961743"/>
            <a:ext cx="20104100" cy="6174126"/>
          </a:xfrm>
          <a:prstGeom prst="rect">
            <a:avLst/>
          </a:prstGeom>
          <a:solidFill>
            <a:srgbClr val="F6F6F6"/>
          </a:solidFill>
        </p:spPr>
        <p:txBody>
          <a:bodyPr vert="horz" wrap="square" lIns="0" tIns="330835" rIns="0" bIns="0" rtlCol="0">
            <a:spAutoFit/>
          </a:bodyPr>
          <a:lstStyle/>
          <a:p>
            <a:pPr marL="912494" algn="ctr">
              <a:lnSpc>
                <a:spcPct val="100000"/>
              </a:lnSpc>
              <a:spcBef>
                <a:spcPts val="2605"/>
              </a:spcBef>
            </a:pPr>
            <a:r>
              <a:rPr sz="6550" b="0" dirty="0">
                <a:solidFill>
                  <a:srgbClr val="003A49"/>
                </a:solidFill>
                <a:latin typeface="Montserrat Medium"/>
                <a:cs typeface="Montserrat Medium"/>
              </a:rPr>
              <a:t>A</a:t>
            </a:r>
            <a:r>
              <a:rPr sz="6550" b="0" spc="-25" dirty="0">
                <a:solidFill>
                  <a:srgbClr val="003A49"/>
                </a:solidFill>
                <a:latin typeface="Montserrat Medium"/>
                <a:cs typeface="Montserrat Medium"/>
              </a:rPr>
              <a:t> </a:t>
            </a:r>
            <a:r>
              <a:rPr lang="hu-HU" sz="6550" spc="-30" dirty="0" smtClean="0">
                <a:solidFill>
                  <a:srgbClr val="003A49"/>
                </a:solidFill>
                <a:latin typeface="Montserrat Medium"/>
                <a:cs typeface="Montserrat Medium"/>
              </a:rPr>
              <a:t>szakdolgozat címe</a:t>
            </a:r>
            <a:endParaRPr sz="6550" dirty="0">
              <a:latin typeface="Montserrat Medium"/>
              <a:cs typeface="Montserrat Medium"/>
            </a:endParaRPr>
          </a:p>
          <a:p>
            <a:pPr marL="912494">
              <a:lnSpc>
                <a:spcPct val="100000"/>
              </a:lnSpc>
              <a:spcBef>
                <a:spcPts val="1800"/>
              </a:spcBef>
            </a:pPr>
            <a:r>
              <a:rPr lang="hu-HU" sz="3200" dirty="0" smtClean="0">
                <a:latin typeface="Montserrat"/>
                <a:cs typeface="Montserrat"/>
              </a:rPr>
              <a:t>Készítette</a:t>
            </a:r>
            <a:r>
              <a:rPr lang="hu-HU" sz="3200" dirty="0">
                <a:latin typeface="Montserrat"/>
                <a:cs typeface="Montserrat"/>
              </a:rPr>
              <a:t>:</a:t>
            </a:r>
          </a:p>
          <a:p>
            <a:pPr marL="912494">
              <a:lnSpc>
                <a:spcPct val="100000"/>
              </a:lnSpc>
              <a:spcBef>
                <a:spcPts val="1800"/>
              </a:spcBef>
              <a:tabLst>
                <a:tab pos="15781338" algn="ctr"/>
              </a:tabLst>
            </a:pPr>
            <a:r>
              <a:rPr lang="hu-HU" sz="3200" dirty="0" smtClean="0">
                <a:latin typeface="Montserrat"/>
                <a:cs typeface="Montserrat"/>
              </a:rPr>
              <a:t>	X Y</a:t>
            </a:r>
            <a:br>
              <a:rPr lang="hu-HU" sz="3200" dirty="0" smtClean="0">
                <a:latin typeface="Montserrat"/>
                <a:cs typeface="Montserrat"/>
              </a:rPr>
            </a:br>
            <a:r>
              <a:rPr lang="hu-HU" sz="3200" dirty="0" smtClean="0">
                <a:latin typeface="Montserrat"/>
                <a:cs typeface="Montserrat"/>
              </a:rPr>
              <a:t>	… </a:t>
            </a:r>
            <a:r>
              <a:rPr lang="hu-HU" sz="3200" dirty="0">
                <a:latin typeface="Montserrat"/>
                <a:cs typeface="Montserrat"/>
              </a:rPr>
              <a:t>szakos hallgató</a:t>
            </a:r>
          </a:p>
          <a:p>
            <a:pPr marL="912494">
              <a:lnSpc>
                <a:spcPct val="100000"/>
              </a:lnSpc>
              <a:spcBef>
                <a:spcPts val="1800"/>
              </a:spcBef>
            </a:pPr>
            <a:endParaRPr lang="hu-HU" sz="3200" dirty="0">
              <a:latin typeface="Montserrat"/>
              <a:cs typeface="Montserrat"/>
            </a:endParaRPr>
          </a:p>
          <a:p>
            <a:pPr marL="912494" algn="ctr">
              <a:lnSpc>
                <a:spcPct val="100000"/>
              </a:lnSpc>
              <a:spcBef>
                <a:spcPts val="1800"/>
              </a:spcBef>
            </a:pPr>
            <a:r>
              <a:rPr lang="hu-HU" sz="3200" dirty="0">
                <a:latin typeface="Montserrat"/>
                <a:cs typeface="Montserrat"/>
              </a:rPr>
              <a:t>Tokaj-Hegyalja Egyetem</a:t>
            </a:r>
          </a:p>
          <a:p>
            <a:pPr marL="912494" algn="ctr">
              <a:lnSpc>
                <a:spcPct val="100000"/>
              </a:lnSpc>
              <a:spcBef>
                <a:spcPts val="1800"/>
              </a:spcBef>
            </a:pPr>
            <a:r>
              <a:rPr lang="hu-HU" sz="3200" dirty="0">
                <a:latin typeface="Montserrat"/>
                <a:cs typeface="Montserrat"/>
              </a:rPr>
              <a:t>Szakdolgozatvédés</a:t>
            </a:r>
          </a:p>
          <a:p>
            <a:pPr marL="912494" algn="ctr">
              <a:lnSpc>
                <a:spcPct val="100000"/>
              </a:lnSpc>
              <a:spcBef>
                <a:spcPts val="1800"/>
              </a:spcBef>
            </a:pPr>
            <a:r>
              <a:rPr lang="hu-HU" sz="3200" dirty="0">
                <a:latin typeface="Montserrat"/>
                <a:cs typeface="Montserrat"/>
              </a:rPr>
              <a:t>2024</a:t>
            </a:r>
            <a:endParaRPr sz="3200" dirty="0">
              <a:latin typeface="Montserrat"/>
              <a:cs typeface="Montserrat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4482611"/>
            <a:ext cx="20104583" cy="6483667"/>
            <a:chOff x="0" y="4482611"/>
            <a:chExt cx="20104583" cy="6483667"/>
          </a:xfrm>
        </p:grpSpPr>
        <p:sp>
          <p:nvSpPr>
            <p:cNvPr id="8" name="object 8"/>
            <p:cNvSpPr/>
            <p:nvPr/>
          </p:nvSpPr>
          <p:spPr>
            <a:xfrm>
              <a:off x="0" y="10451928"/>
              <a:ext cx="20104100" cy="514350"/>
            </a:xfrm>
            <a:custGeom>
              <a:avLst/>
              <a:gdLst/>
              <a:ahLst/>
              <a:cxnLst/>
              <a:rect l="l" t="t" r="r" b="b"/>
              <a:pathLst>
                <a:path w="20104100" h="514350">
                  <a:moveTo>
                    <a:pt x="20104099" y="0"/>
                  </a:moveTo>
                  <a:lnTo>
                    <a:pt x="0" y="0"/>
                  </a:lnTo>
                  <a:lnTo>
                    <a:pt x="0" y="513944"/>
                  </a:lnTo>
                  <a:lnTo>
                    <a:pt x="20104099" y="513944"/>
                  </a:lnTo>
                  <a:lnTo>
                    <a:pt x="20104099" y="0"/>
                  </a:lnTo>
                  <a:close/>
                </a:path>
              </a:pathLst>
            </a:custGeom>
            <a:solidFill>
              <a:srgbClr val="C4C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7529023" y="4482611"/>
              <a:ext cx="2575560" cy="2934335"/>
            </a:xfrm>
            <a:custGeom>
              <a:avLst/>
              <a:gdLst/>
              <a:ahLst/>
              <a:cxnLst/>
              <a:rect l="l" t="t" r="r" b="b"/>
              <a:pathLst>
                <a:path w="2575559" h="2934334">
                  <a:moveTo>
                    <a:pt x="2575064" y="2491994"/>
                  </a:moveTo>
                  <a:lnTo>
                    <a:pt x="2508707" y="2513101"/>
                  </a:lnTo>
                  <a:lnTo>
                    <a:pt x="2461679" y="2529065"/>
                  </a:lnTo>
                  <a:lnTo>
                    <a:pt x="2414917" y="2545753"/>
                  </a:lnTo>
                  <a:lnTo>
                    <a:pt x="2368397" y="2563139"/>
                  </a:lnTo>
                  <a:lnTo>
                    <a:pt x="2322157" y="2581249"/>
                  </a:lnTo>
                  <a:lnTo>
                    <a:pt x="2276183" y="2600058"/>
                  </a:lnTo>
                  <a:lnTo>
                    <a:pt x="2230501" y="2619578"/>
                  </a:lnTo>
                  <a:lnTo>
                    <a:pt x="2185111" y="2639796"/>
                  </a:lnTo>
                  <a:lnTo>
                    <a:pt x="2140026" y="2660713"/>
                  </a:lnTo>
                  <a:lnTo>
                    <a:pt x="2095258" y="2682329"/>
                  </a:lnTo>
                  <a:lnTo>
                    <a:pt x="2050796" y="2704630"/>
                  </a:lnTo>
                  <a:lnTo>
                    <a:pt x="2006676" y="2727629"/>
                  </a:lnTo>
                  <a:lnTo>
                    <a:pt x="1962899" y="2751328"/>
                  </a:lnTo>
                  <a:lnTo>
                    <a:pt x="1919135" y="2727629"/>
                  </a:lnTo>
                  <a:lnTo>
                    <a:pt x="1875028" y="2704630"/>
                  </a:lnTo>
                  <a:lnTo>
                    <a:pt x="1830590" y="2682329"/>
                  </a:lnTo>
                  <a:lnTo>
                    <a:pt x="1785823" y="2660713"/>
                  </a:lnTo>
                  <a:lnTo>
                    <a:pt x="1740750" y="2639796"/>
                  </a:lnTo>
                  <a:lnTo>
                    <a:pt x="1695373" y="2619578"/>
                  </a:lnTo>
                  <a:lnTo>
                    <a:pt x="1649691" y="2600058"/>
                  </a:lnTo>
                  <a:lnTo>
                    <a:pt x="1603730" y="2581249"/>
                  </a:lnTo>
                  <a:lnTo>
                    <a:pt x="1557489" y="2563139"/>
                  </a:lnTo>
                  <a:lnTo>
                    <a:pt x="1510969" y="2545753"/>
                  </a:lnTo>
                  <a:lnTo>
                    <a:pt x="1464208" y="2529065"/>
                  </a:lnTo>
                  <a:lnTo>
                    <a:pt x="1417193" y="2513101"/>
                  </a:lnTo>
                  <a:lnTo>
                    <a:pt x="1369936" y="2497848"/>
                  </a:lnTo>
                  <a:lnTo>
                    <a:pt x="1322451" y="2483307"/>
                  </a:lnTo>
                  <a:lnTo>
                    <a:pt x="1274737" y="2469502"/>
                  </a:lnTo>
                  <a:lnTo>
                    <a:pt x="1226820" y="2456408"/>
                  </a:lnTo>
                  <a:lnTo>
                    <a:pt x="1178699" y="2444051"/>
                  </a:lnTo>
                  <a:lnTo>
                    <a:pt x="1130388" y="2432418"/>
                  </a:lnTo>
                  <a:lnTo>
                    <a:pt x="1081887" y="2421521"/>
                  </a:lnTo>
                  <a:lnTo>
                    <a:pt x="1033221" y="2411361"/>
                  </a:lnTo>
                  <a:lnTo>
                    <a:pt x="984377" y="2401938"/>
                  </a:lnTo>
                  <a:lnTo>
                    <a:pt x="935380" y="2393251"/>
                  </a:lnTo>
                  <a:lnTo>
                    <a:pt x="886244" y="2385301"/>
                  </a:lnTo>
                  <a:lnTo>
                    <a:pt x="836968" y="2378100"/>
                  </a:lnTo>
                  <a:lnTo>
                    <a:pt x="787565" y="2371648"/>
                  </a:lnTo>
                  <a:lnTo>
                    <a:pt x="738035" y="2365946"/>
                  </a:lnTo>
                  <a:lnTo>
                    <a:pt x="688403" y="2360993"/>
                  </a:lnTo>
                  <a:lnTo>
                    <a:pt x="638670" y="2356802"/>
                  </a:lnTo>
                  <a:lnTo>
                    <a:pt x="588848" y="2353360"/>
                  </a:lnTo>
                  <a:lnTo>
                    <a:pt x="538949" y="2350681"/>
                  </a:lnTo>
                  <a:lnTo>
                    <a:pt x="488975" y="2348763"/>
                  </a:lnTo>
                  <a:lnTo>
                    <a:pt x="438937" y="2347620"/>
                  </a:lnTo>
                  <a:lnTo>
                    <a:pt x="388835" y="2347226"/>
                  </a:lnTo>
                  <a:lnTo>
                    <a:pt x="335889" y="2347645"/>
                  </a:lnTo>
                  <a:lnTo>
                    <a:pt x="283197" y="2348903"/>
                  </a:lnTo>
                  <a:lnTo>
                    <a:pt x="230835" y="2350986"/>
                  </a:lnTo>
                  <a:lnTo>
                    <a:pt x="178866" y="2353894"/>
                  </a:lnTo>
                  <a:lnTo>
                    <a:pt x="127381" y="2357615"/>
                  </a:lnTo>
                  <a:lnTo>
                    <a:pt x="76454" y="2362149"/>
                  </a:lnTo>
                  <a:lnTo>
                    <a:pt x="18986" y="2392743"/>
                  </a:lnTo>
                  <a:lnTo>
                    <a:pt x="0" y="2455062"/>
                  </a:lnTo>
                  <a:lnTo>
                    <a:pt x="9842" y="2487384"/>
                  </a:lnTo>
                  <a:lnTo>
                    <a:pt x="30594" y="2512530"/>
                  </a:lnTo>
                  <a:lnTo>
                    <a:pt x="59296" y="2528049"/>
                  </a:lnTo>
                  <a:lnTo>
                    <a:pt x="92925" y="2531503"/>
                  </a:lnTo>
                  <a:lnTo>
                    <a:pt x="141147" y="2527223"/>
                  </a:lnTo>
                  <a:lnTo>
                    <a:pt x="189903" y="2523718"/>
                  </a:lnTo>
                  <a:lnTo>
                    <a:pt x="239128" y="2520988"/>
                  </a:lnTo>
                  <a:lnTo>
                    <a:pt x="288734" y="2519032"/>
                  </a:lnTo>
                  <a:lnTo>
                    <a:pt x="338670" y="2517864"/>
                  </a:lnTo>
                  <a:lnTo>
                    <a:pt x="388835" y="2517470"/>
                  </a:lnTo>
                  <a:lnTo>
                    <a:pt x="439216" y="2517889"/>
                  </a:lnTo>
                  <a:lnTo>
                    <a:pt x="489521" y="2519108"/>
                  </a:lnTo>
                  <a:lnTo>
                    <a:pt x="539762" y="2521153"/>
                  </a:lnTo>
                  <a:lnTo>
                    <a:pt x="589927" y="2523998"/>
                  </a:lnTo>
                  <a:lnTo>
                    <a:pt x="639991" y="2527668"/>
                  </a:lnTo>
                  <a:lnTo>
                    <a:pt x="689952" y="2532126"/>
                  </a:lnTo>
                  <a:lnTo>
                    <a:pt x="739813" y="2537396"/>
                  </a:lnTo>
                  <a:lnTo>
                    <a:pt x="789546" y="2543467"/>
                  </a:lnTo>
                  <a:lnTo>
                    <a:pt x="839139" y="2550337"/>
                  </a:lnTo>
                  <a:lnTo>
                    <a:pt x="888593" y="2557996"/>
                  </a:lnTo>
                  <a:lnTo>
                    <a:pt x="937895" y="2566454"/>
                  </a:lnTo>
                  <a:lnTo>
                    <a:pt x="987031" y="2575687"/>
                  </a:lnTo>
                  <a:lnTo>
                    <a:pt x="1035989" y="2585720"/>
                  </a:lnTo>
                  <a:lnTo>
                    <a:pt x="1084770" y="2596527"/>
                  </a:lnTo>
                  <a:lnTo>
                    <a:pt x="1133348" y="2608122"/>
                  </a:lnTo>
                  <a:lnTo>
                    <a:pt x="1181722" y="2620492"/>
                  </a:lnTo>
                  <a:lnTo>
                    <a:pt x="1229880" y="2633637"/>
                  </a:lnTo>
                  <a:lnTo>
                    <a:pt x="1277810" y="2647556"/>
                  </a:lnTo>
                  <a:lnTo>
                    <a:pt x="1325511" y="2662237"/>
                  </a:lnTo>
                  <a:lnTo>
                    <a:pt x="1372958" y="2677693"/>
                  </a:lnTo>
                  <a:lnTo>
                    <a:pt x="1420139" y="2693911"/>
                  </a:lnTo>
                  <a:lnTo>
                    <a:pt x="1467065" y="2710891"/>
                  </a:lnTo>
                  <a:lnTo>
                    <a:pt x="1513713" y="2728620"/>
                  </a:lnTo>
                  <a:lnTo>
                    <a:pt x="1560055" y="2747111"/>
                  </a:lnTo>
                  <a:lnTo>
                    <a:pt x="1606118" y="2766352"/>
                  </a:lnTo>
                  <a:lnTo>
                    <a:pt x="1651850" y="2786354"/>
                  </a:lnTo>
                  <a:lnTo>
                    <a:pt x="1697278" y="2807093"/>
                  </a:lnTo>
                  <a:lnTo>
                    <a:pt x="1742376" y="2828582"/>
                  </a:lnTo>
                  <a:lnTo>
                    <a:pt x="1787118" y="2850807"/>
                  </a:lnTo>
                  <a:lnTo>
                    <a:pt x="1831517" y="2873768"/>
                  </a:lnTo>
                  <a:lnTo>
                    <a:pt x="1875561" y="2897467"/>
                  </a:lnTo>
                  <a:lnTo>
                    <a:pt x="1925815" y="2925546"/>
                  </a:lnTo>
                  <a:lnTo>
                    <a:pt x="1931009" y="2927972"/>
                  </a:lnTo>
                  <a:lnTo>
                    <a:pt x="1939683" y="2930918"/>
                  </a:lnTo>
                  <a:lnTo>
                    <a:pt x="1943315" y="2931795"/>
                  </a:lnTo>
                  <a:lnTo>
                    <a:pt x="1952155" y="2933522"/>
                  </a:lnTo>
                  <a:lnTo>
                    <a:pt x="1957527" y="2934043"/>
                  </a:lnTo>
                  <a:lnTo>
                    <a:pt x="1968284" y="2934043"/>
                  </a:lnTo>
                  <a:lnTo>
                    <a:pt x="2005025" y="2922778"/>
                  </a:lnTo>
                  <a:lnTo>
                    <a:pt x="2051113" y="2896984"/>
                  </a:lnTo>
                  <a:lnTo>
                    <a:pt x="2095157" y="2873311"/>
                  </a:lnTo>
                  <a:lnTo>
                    <a:pt x="2139543" y="2850375"/>
                  </a:lnTo>
                  <a:lnTo>
                    <a:pt x="2184285" y="2828175"/>
                  </a:lnTo>
                  <a:lnTo>
                    <a:pt x="2229370" y="2806712"/>
                  </a:lnTo>
                  <a:lnTo>
                    <a:pt x="2274786" y="2785999"/>
                  </a:lnTo>
                  <a:lnTo>
                    <a:pt x="2320518" y="2766034"/>
                  </a:lnTo>
                  <a:lnTo>
                    <a:pt x="2366556" y="2746819"/>
                  </a:lnTo>
                  <a:lnTo>
                    <a:pt x="2412898" y="2728353"/>
                  </a:lnTo>
                  <a:lnTo>
                    <a:pt x="2459520" y="2710637"/>
                  </a:lnTo>
                  <a:lnTo>
                    <a:pt x="2506421" y="2693682"/>
                  </a:lnTo>
                  <a:lnTo>
                    <a:pt x="2553589" y="2677490"/>
                  </a:lnTo>
                  <a:lnTo>
                    <a:pt x="2575064" y="2670492"/>
                  </a:lnTo>
                  <a:lnTo>
                    <a:pt x="2575064" y="2491994"/>
                  </a:lnTo>
                  <a:close/>
                </a:path>
                <a:path w="2575559" h="2934334">
                  <a:moveTo>
                    <a:pt x="2575064" y="1905190"/>
                  </a:moveTo>
                  <a:lnTo>
                    <a:pt x="2508707" y="1926285"/>
                  </a:lnTo>
                  <a:lnTo>
                    <a:pt x="2461679" y="1942261"/>
                  </a:lnTo>
                  <a:lnTo>
                    <a:pt x="2414917" y="1958936"/>
                  </a:lnTo>
                  <a:lnTo>
                    <a:pt x="2368397" y="1976335"/>
                  </a:lnTo>
                  <a:lnTo>
                    <a:pt x="2322157" y="1994446"/>
                  </a:lnTo>
                  <a:lnTo>
                    <a:pt x="2276183" y="2013254"/>
                  </a:lnTo>
                  <a:lnTo>
                    <a:pt x="2230501" y="2032774"/>
                  </a:lnTo>
                  <a:lnTo>
                    <a:pt x="2185111" y="2052980"/>
                  </a:lnTo>
                  <a:lnTo>
                    <a:pt x="2140026" y="2073897"/>
                  </a:lnTo>
                  <a:lnTo>
                    <a:pt x="2095258" y="2095512"/>
                  </a:lnTo>
                  <a:lnTo>
                    <a:pt x="2050796" y="2117826"/>
                  </a:lnTo>
                  <a:lnTo>
                    <a:pt x="2006676" y="2140826"/>
                  </a:lnTo>
                  <a:lnTo>
                    <a:pt x="1962899" y="2164511"/>
                  </a:lnTo>
                  <a:lnTo>
                    <a:pt x="1919135" y="2140826"/>
                  </a:lnTo>
                  <a:lnTo>
                    <a:pt x="1875028" y="2117826"/>
                  </a:lnTo>
                  <a:lnTo>
                    <a:pt x="1830590" y="2095512"/>
                  </a:lnTo>
                  <a:lnTo>
                    <a:pt x="1785823" y="2073897"/>
                  </a:lnTo>
                  <a:lnTo>
                    <a:pt x="1740750" y="2052980"/>
                  </a:lnTo>
                  <a:lnTo>
                    <a:pt x="1695373" y="2032774"/>
                  </a:lnTo>
                  <a:lnTo>
                    <a:pt x="1649691" y="2013254"/>
                  </a:lnTo>
                  <a:lnTo>
                    <a:pt x="1603730" y="1994446"/>
                  </a:lnTo>
                  <a:lnTo>
                    <a:pt x="1557489" y="1976335"/>
                  </a:lnTo>
                  <a:lnTo>
                    <a:pt x="1510969" y="1958936"/>
                  </a:lnTo>
                  <a:lnTo>
                    <a:pt x="1464208" y="1942261"/>
                  </a:lnTo>
                  <a:lnTo>
                    <a:pt x="1417193" y="1926285"/>
                  </a:lnTo>
                  <a:lnTo>
                    <a:pt x="1369936" y="1911032"/>
                  </a:lnTo>
                  <a:lnTo>
                    <a:pt x="1322451" y="1896503"/>
                  </a:lnTo>
                  <a:lnTo>
                    <a:pt x="1274737" y="1882686"/>
                  </a:lnTo>
                  <a:lnTo>
                    <a:pt x="1226820" y="1869605"/>
                  </a:lnTo>
                  <a:lnTo>
                    <a:pt x="1178699" y="1857248"/>
                  </a:lnTo>
                  <a:lnTo>
                    <a:pt x="1130388" y="1845614"/>
                  </a:lnTo>
                  <a:lnTo>
                    <a:pt x="1081887" y="1834718"/>
                  </a:lnTo>
                  <a:lnTo>
                    <a:pt x="1033221" y="1824558"/>
                  </a:lnTo>
                  <a:lnTo>
                    <a:pt x="984377" y="1815122"/>
                  </a:lnTo>
                  <a:lnTo>
                    <a:pt x="935380" y="1806435"/>
                  </a:lnTo>
                  <a:lnTo>
                    <a:pt x="886244" y="1798497"/>
                  </a:lnTo>
                  <a:lnTo>
                    <a:pt x="836968" y="1791296"/>
                  </a:lnTo>
                  <a:lnTo>
                    <a:pt x="787565" y="1784845"/>
                  </a:lnTo>
                  <a:lnTo>
                    <a:pt x="738035" y="1779143"/>
                  </a:lnTo>
                  <a:lnTo>
                    <a:pt x="688403" y="1774190"/>
                  </a:lnTo>
                  <a:lnTo>
                    <a:pt x="638670" y="1769986"/>
                  </a:lnTo>
                  <a:lnTo>
                    <a:pt x="588848" y="1766557"/>
                  </a:lnTo>
                  <a:lnTo>
                    <a:pt x="538949" y="1763877"/>
                  </a:lnTo>
                  <a:lnTo>
                    <a:pt x="488975" y="1761959"/>
                  </a:lnTo>
                  <a:lnTo>
                    <a:pt x="438937" y="1760804"/>
                  </a:lnTo>
                  <a:lnTo>
                    <a:pt x="388835" y="1760423"/>
                  </a:lnTo>
                  <a:lnTo>
                    <a:pt x="335889" y="1760842"/>
                  </a:lnTo>
                  <a:lnTo>
                    <a:pt x="283197" y="1762086"/>
                  </a:lnTo>
                  <a:lnTo>
                    <a:pt x="230835" y="1764169"/>
                  </a:lnTo>
                  <a:lnTo>
                    <a:pt x="178866" y="1767078"/>
                  </a:lnTo>
                  <a:lnTo>
                    <a:pt x="127381" y="1770799"/>
                  </a:lnTo>
                  <a:lnTo>
                    <a:pt x="76454" y="1775333"/>
                  </a:lnTo>
                  <a:lnTo>
                    <a:pt x="18986" y="1805927"/>
                  </a:lnTo>
                  <a:lnTo>
                    <a:pt x="0" y="1868246"/>
                  </a:lnTo>
                  <a:lnTo>
                    <a:pt x="9842" y="1900580"/>
                  </a:lnTo>
                  <a:lnTo>
                    <a:pt x="30594" y="1925713"/>
                  </a:lnTo>
                  <a:lnTo>
                    <a:pt x="59296" y="1941233"/>
                  </a:lnTo>
                  <a:lnTo>
                    <a:pt x="92925" y="1944700"/>
                  </a:lnTo>
                  <a:lnTo>
                    <a:pt x="141147" y="1940407"/>
                  </a:lnTo>
                  <a:lnTo>
                    <a:pt x="189903" y="1936902"/>
                  </a:lnTo>
                  <a:lnTo>
                    <a:pt x="239128" y="1934171"/>
                  </a:lnTo>
                  <a:lnTo>
                    <a:pt x="288734" y="1932228"/>
                  </a:lnTo>
                  <a:lnTo>
                    <a:pt x="338670" y="1931060"/>
                  </a:lnTo>
                  <a:lnTo>
                    <a:pt x="388835" y="1930666"/>
                  </a:lnTo>
                  <a:lnTo>
                    <a:pt x="439216" y="1931073"/>
                  </a:lnTo>
                  <a:lnTo>
                    <a:pt x="489521" y="1932305"/>
                  </a:lnTo>
                  <a:lnTo>
                    <a:pt x="539762" y="1934337"/>
                  </a:lnTo>
                  <a:lnTo>
                    <a:pt x="589927" y="1937194"/>
                  </a:lnTo>
                  <a:lnTo>
                    <a:pt x="639991" y="1940852"/>
                  </a:lnTo>
                  <a:lnTo>
                    <a:pt x="689952" y="1945322"/>
                  </a:lnTo>
                  <a:lnTo>
                    <a:pt x="739813" y="1950593"/>
                  </a:lnTo>
                  <a:lnTo>
                    <a:pt x="789546" y="1956663"/>
                  </a:lnTo>
                  <a:lnTo>
                    <a:pt x="839139" y="1963521"/>
                  </a:lnTo>
                  <a:lnTo>
                    <a:pt x="888593" y="1971192"/>
                  </a:lnTo>
                  <a:lnTo>
                    <a:pt x="937895" y="1979637"/>
                  </a:lnTo>
                  <a:lnTo>
                    <a:pt x="987031" y="1988883"/>
                  </a:lnTo>
                  <a:lnTo>
                    <a:pt x="1035989" y="1998903"/>
                  </a:lnTo>
                  <a:lnTo>
                    <a:pt x="1084770" y="2009724"/>
                  </a:lnTo>
                  <a:lnTo>
                    <a:pt x="1133348" y="2021306"/>
                  </a:lnTo>
                  <a:lnTo>
                    <a:pt x="1181722" y="2033676"/>
                  </a:lnTo>
                  <a:lnTo>
                    <a:pt x="1229880" y="2046820"/>
                  </a:lnTo>
                  <a:lnTo>
                    <a:pt x="1277810" y="2060740"/>
                  </a:lnTo>
                  <a:lnTo>
                    <a:pt x="1325511" y="2075434"/>
                  </a:lnTo>
                  <a:lnTo>
                    <a:pt x="1372958" y="2090877"/>
                  </a:lnTo>
                  <a:lnTo>
                    <a:pt x="1420139" y="2107095"/>
                  </a:lnTo>
                  <a:lnTo>
                    <a:pt x="1467065" y="2124075"/>
                  </a:lnTo>
                  <a:lnTo>
                    <a:pt x="1513713" y="2141817"/>
                  </a:lnTo>
                  <a:lnTo>
                    <a:pt x="1560055" y="2160308"/>
                  </a:lnTo>
                  <a:lnTo>
                    <a:pt x="1606118" y="2179548"/>
                  </a:lnTo>
                  <a:lnTo>
                    <a:pt x="1651850" y="2199538"/>
                  </a:lnTo>
                  <a:lnTo>
                    <a:pt x="1697278" y="2220277"/>
                  </a:lnTo>
                  <a:lnTo>
                    <a:pt x="1742376" y="2241766"/>
                  </a:lnTo>
                  <a:lnTo>
                    <a:pt x="1787118" y="2263991"/>
                  </a:lnTo>
                  <a:lnTo>
                    <a:pt x="1831517" y="2286952"/>
                  </a:lnTo>
                  <a:lnTo>
                    <a:pt x="1875561" y="2310663"/>
                  </a:lnTo>
                  <a:lnTo>
                    <a:pt x="1925815" y="2338743"/>
                  </a:lnTo>
                  <a:lnTo>
                    <a:pt x="1931009" y="2341168"/>
                  </a:lnTo>
                  <a:lnTo>
                    <a:pt x="1939683" y="2344115"/>
                  </a:lnTo>
                  <a:lnTo>
                    <a:pt x="1943315" y="2344978"/>
                  </a:lnTo>
                  <a:lnTo>
                    <a:pt x="1952155" y="2346706"/>
                  </a:lnTo>
                  <a:lnTo>
                    <a:pt x="1957527" y="2347239"/>
                  </a:lnTo>
                  <a:lnTo>
                    <a:pt x="1968284" y="2347239"/>
                  </a:lnTo>
                  <a:lnTo>
                    <a:pt x="2005025" y="2335961"/>
                  </a:lnTo>
                  <a:lnTo>
                    <a:pt x="2051113" y="2310168"/>
                  </a:lnTo>
                  <a:lnTo>
                    <a:pt x="2095157" y="2286508"/>
                  </a:lnTo>
                  <a:lnTo>
                    <a:pt x="2139543" y="2263571"/>
                  </a:lnTo>
                  <a:lnTo>
                    <a:pt x="2184285" y="2241372"/>
                  </a:lnTo>
                  <a:lnTo>
                    <a:pt x="2229370" y="2219909"/>
                  </a:lnTo>
                  <a:lnTo>
                    <a:pt x="2274786" y="2199195"/>
                  </a:lnTo>
                  <a:lnTo>
                    <a:pt x="2320518" y="2179231"/>
                  </a:lnTo>
                  <a:lnTo>
                    <a:pt x="2366556" y="2160003"/>
                  </a:lnTo>
                  <a:lnTo>
                    <a:pt x="2412898" y="2141537"/>
                  </a:lnTo>
                  <a:lnTo>
                    <a:pt x="2459520" y="2123821"/>
                  </a:lnTo>
                  <a:lnTo>
                    <a:pt x="2506421" y="2106866"/>
                  </a:lnTo>
                  <a:lnTo>
                    <a:pt x="2553589" y="2090674"/>
                  </a:lnTo>
                  <a:lnTo>
                    <a:pt x="2575064" y="2083689"/>
                  </a:lnTo>
                  <a:lnTo>
                    <a:pt x="2575064" y="1905190"/>
                  </a:lnTo>
                  <a:close/>
                </a:path>
                <a:path w="2575559" h="2934334">
                  <a:moveTo>
                    <a:pt x="2575064" y="1318374"/>
                  </a:moveTo>
                  <a:lnTo>
                    <a:pt x="2508707" y="1339481"/>
                  </a:lnTo>
                  <a:lnTo>
                    <a:pt x="2461679" y="1355445"/>
                  </a:lnTo>
                  <a:lnTo>
                    <a:pt x="2414917" y="1372133"/>
                  </a:lnTo>
                  <a:lnTo>
                    <a:pt x="2368397" y="1389532"/>
                  </a:lnTo>
                  <a:lnTo>
                    <a:pt x="2322157" y="1407629"/>
                  </a:lnTo>
                  <a:lnTo>
                    <a:pt x="2276183" y="1426438"/>
                  </a:lnTo>
                  <a:lnTo>
                    <a:pt x="2230501" y="1445958"/>
                  </a:lnTo>
                  <a:lnTo>
                    <a:pt x="2185111" y="1466176"/>
                  </a:lnTo>
                  <a:lnTo>
                    <a:pt x="2140026" y="1487093"/>
                  </a:lnTo>
                  <a:lnTo>
                    <a:pt x="2095258" y="1508709"/>
                  </a:lnTo>
                  <a:lnTo>
                    <a:pt x="2050796" y="1531023"/>
                  </a:lnTo>
                  <a:lnTo>
                    <a:pt x="2006676" y="1554022"/>
                  </a:lnTo>
                  <a:lnTo>
                    <a:pt x="1962899" y="1577708"/>
                  </a:lnTo>
                  <a:lnTo>
                    <a:pt x="1919135" y="1554022"/>
                  </a:lnTo>
                  <a:lnTo>
                    <a:pt x="1875028" y="1531023"/>
                  </a:lnTo>
                  <a:lnTo>
                    <a:pt x="1830590" y="1508709"/>
                  </a:lnTo>
                  <a:lnTo>
                    <a:pt x="1785823" y="1487093"/>
                  </a:lnTo>
                  <a:lnTo>
                    <a:pt x="1740750" y="1466176"/>
                  </a:lnTo>
                  <a:lnTo>
                    <a:pt x="1695373" y="1445958"/>
                  </a:lnTo>
                  <a:lnTo>
                    <a:pt x="1649691" y="1426438"/>
                  </a:lnTo>
                  <a:lnTo>
                    <a:pt x="1603730" y="1407629"/>
                  </a:lnTo>
                  <a:lnTo>
                    <a:pt x="1557489" y="1389532"/>
                  </a:lnTo>
                  <a:lnTo>
                    <a:pt x="1510969" y="1372133"/>
                  </a:lnTo>
                  <a:lnTo>
                    <a:pt x="1464208" y="1355445"/>
                  </a:lnTo>
                  <a:lnTo>
                    <a:pt x="1417193" y="1339481"/>
                  </a:lnTo>
                  <a:lnTo>
                    <a:pt x="1369936" y="1324229"/>
                  </a:lnTo>
                  <a:lnTo>
                    <a:pt x="1322451" y="1309687"/>
                  </a:lnTo>
                  <a:lnTo>
                    <a:pt x="1274737" y="1295882"/>
                  </a:lnTo>
                  <a:lnTo>
                    <a:pt x="1226820" y="1282801"/>
                  </a:lnTo>
                  <a:lnTo>
                    <a:pt x="1178699" y="1270431"/>
                  </a:lnTo>
                  <a:lnTo>
                    <a:pt x="1130388" y="1258811"/>
                  </a:lnTo>
                  <a:lnTo>
                    <a:pt x="1081887" y="1247902"/>
                  </a:lnTo>
                  <a:lnTo>
                    <a:pt x="1033221" y="1237742"/>
                  </a:lnTo>
                  <a:lnTo>
                    <a:pt x="984377" y="1228318"/>
                  </a:lnTo>
                  <a:lnTo>
                    <a:pt x="935380" y="1219631"/>
                  </a:lnTo>
                  <a:lnTo>
                    <a:pt x="886244" y="1211681"/>
                  </a:lnTo>
                  <a:lnTo>
                    <a:pt x="836968" y="1204480"/>
                  </a:lnTo>
                  <a:lnTo>
                    <a:pt x="787565" y="1198029"/>
                  </a:lnTo>
                  <a:lnTo>
                    <a:pt x="738035" y="1192326"/>
                  </a:lnTo>
                  <a:lnTo>
                    <a:pt x="688403" y="1187386"/>
                  </a:lnTo>
                  <a:lnTo>
                    <a:pt x="638670" y="1183182"/>
                  </a:lnTo>
                  <a:lnTo>
                    <a:pt x="588848" y="1179741"/>
                  </a:lnTo>
                  <a:lnTo>
                    <a:pt x="538949" y="1177061"/>
                  </a:lnTo>
                  <a:lnTo>
                    <a:pt x="488975" y="1175143"/>
                  </a:lnTo>
                  <a:lnTo>
                    <a:pt x="438937" y="1174000"/>
                  </a:lnTo>
                  <a:lnTo>
                    <a:pt x="388835" y="1173607"/>
                  </a:lnTo>
                  <a:lnTo>
                    <a:pt x="335889" y="1174026"/>
                  </a:lnTo>
                  <a:lnTo>
                    <a:pt x="283197" y="1175283"/>
                  </a:lnTo>
                  <a:lnTo>
                    <a:pt x="230835" y="1177366"/>
                  </a:lnTo>
                  <a:lnTo>
                    <a:pt x="178866" y="1180274"/>
                  </a:lnTo>
                  <a:lnTo>
                    <a:pt x="127381" y="1183995"/>
                  </a:lnTo>
                  <a:lnTo>
                    <a:pt x="76454" y="1188529"/>
                  </a:lnTo>
                  <a:lnTo>
                    <a:pt x="18986" y="1219123"/>
                  </a:lnTo>
                  <a:lnTo>
                    <a:pt x="0" y="1281442"/>
                  </a:lnTo>
                  <a:lnTo>
                    <a:pt x="9842" y="1313764"/>
                  </a:lnTo>
                  <a:lnTo>
                    <a:pt x="30594" y="1338910"/>
                  </a:lnTo>
                  <a:lnTo>
                    <a:pt x="59296" y="1354429"/>
                  </a:lnTo>
                  <a:lnTo>
                    <a:pt x="92925" y="1357896"/>
                  </a:lnTo>
                  <a:lnTo>
                    <a:pt x="141147" y="1353604"/>
                  </a:lnTo>
                  <a:lnTo>
                    <a:pt x="189903" y="1350098"/>
                  </a:lnTo>
                  <a:lnTo>
                    <a:pt x="239128" y="1347368"/>
                  </a:lnTo>
                  <a:lnTo>
                    <a:pt x="288734" y="1345412"/>
                  </a:lnTo>
                  <a:lnTo>
                    <a:pt x="338670" y="1344244"/>
                  </a:lnTo>
                  <a:lnTo>
                    <a:pt x="388835" y="1343863"/>
                  </a:lnTo>
                  <a:lnTo>
                    <a:pt x="439216" y="1344269"/>
                  </a:lnTo>
                  <a:lnTo>
                    <a:pt x="489521" y="1345488"/>
                  </a:lnTo>
                  <a:lnTo>
                    <a:pt x="539762" y="1347533"/>
                  </a:lnTo>
                  <a:lnTo>
                    <a:pt x="589927" y="1350391"/>
                  </a:lnTo>
                  <a:lnTo>
                    <a:pt x="639991" y="1354048"/>
                  </a:lnTo>
                  <a:lnTo>
                    <a:pt x="689952" y="1358506"/>
                  </a:lnTo>
                  <a:lnTo>
                    <a:pt x="739813" y="1363776"/>
                  </a:lnTo>
                  <a:lnTo>
                    <a:pt x="789546" y="1369847"/>
                  </a:lnTo>
                  <a:lnTo>
                    <a:pt x="839139" y="1376718"/>
                  </a:lnTo>
                  <a:lnTo>
                    <a:pt x="888593" y="1384376"/>
                  </a:lnTo>
                  <a:lnTo>
                    <a:pt x="937895" y="1392834"/>
                  </a:lnTo>
                  <a:lnTo>
                    <a:pt x="987031" y="1402067"/>
                  </a:lnTo>
                  <a:lnTo>
                    <a:pt x="1035989" y="1412100"/>
                  </a:lnTo>
                  <a:lnTo>
                    <a:pt x="1084770" y="1422908"/>
                  </a:lnTo>
                  <a:lnTo>
                    <a:pt x="1133348" y="1434503"/>
                  </a:lnTo>
                  <a:lnTo>
                    <a:pt x="1181722" y="1446872"/>
                  </a:lnTo>
                  <a:lnTo>
                    <a:pt x="1229880" y="1460017"/>
                  </a:lnTo>
                  <a:lnTo>
                    <a:pt x="1277810" y="1473936"/>
                  </a:lnTo>
                  <a:lnTo>
                    <a:pt x="1325511" y="1488617"/>
                  </a:lnTo>
                  <a:lnTo>
                    <a:pt x="1372958" y="1504073"/>
                  </a:lnTo>
                  <a:lnTo>
                    <a:pt x="1420139" y="1520291"/>
                  </a:lnTo>
                  <a:lnTo>
                    <a:pt x="1467065" y="1537271"/>
                  </a:lnTo>
                  <a:lnTo>
                    <a:pt x="1513713" y="1555000"/>
                  </a:lnTo>
                  <a:lnTo>
                    <a:pt x="1560055" y="1573491"/>
                  </a:lnTo>
                  <a:lnTo>
                    <a:pt x="1606118" y="1592745"/>
                  </a:lnTo>
                  <a:lnTo>
                    <a:pt x="1651850" y="1612734"/>
                  </a:lnTo>
                  <a:lnTo>
                    <a:pt x="1697278" y="1633474"/>
                  </a:lnTo>
                  <a:lnTo>
                    <a:pt x="1742376" y="1654962"/>
                  </a:lnTo>
                  <a:lnTo>
                    <a:pt x="1787118" y="1677187"/>
                  </a:lnTo>
                  <a:lnTo>
                    <a:pt x="1831517" y="1700149"/>
                  </a:lnTo>
                  <a:lnTo>
                    <a:pt x="1875561" y="1723847"/>
                  </a:lnTo>
                  <a:lnTo>
                    <a:pt x="1925815" y="1751926"/>
                  </a:lnTo>
                  <a:lnTo>
                    <a:pt x="1931009" y="1754352"/>
                  </a:lnTo>
                  <a:lnTo>
                    <a:pt x="1939683" y="1757299"/>
                  </a:lnTo>
                  <a:lnTo>
                    <a:pt x="1943315" y="1758175"/>
                  </a:lnTo>
                  <a:lnTo>
                    <a:pt x="1952155" y="1759902"/>
                  </a:lnTo>
                  <a:lnTo>
                    <a:pt x="1957527" y="1760423"/>
                  </a:lnTo>
                  <a:lnTo>
                    <a:pt x="1968284" y="1760423"/>
                  </a:lnTo>
                  <a:lnTo>
                    <a:pt x="2005025" y="1749158"/>
                  </a:lnTo>
                  <a:lnTo>
                    <a:pt x="2051113" y="1723364"/>
                  </a:lnTo>
                  <a:lnTo>
                    <a:pt x="2095157" y="1699691"/>
                  </a:lnTo>
                  <a:lnTo>
                    <a:pt x="2139543" y="1676755"/>
                  </a:lnTo>
                  <a:lnTo>
                    <a:pt x="2184285" y="1654556"/>
                  </a:lnTo>
                  <a:lnTo>
                    <a:pt x="2229370" y="1633105"/>
                  </a:lnTo>
                  <a:lnTo>
                    <a:pt x="2274786" y="1612392"/>
                  </a:lnTo>
                  <a:lnTo>
                    <a:pt x="2320518" y="1592414"/>
                  </a:lnTo>
                  <a:lnTo>
                    <a:pt x="2366556" y="1573199"/>
                  </a:lnTo>
                  <a:lnTo>
                    <a:pt x="2412898" y="1554734"/>
                  </a:lnTo>
                  <a:lnTo>
                    <a:pt x="2459520" y="1537017"/>
                  </a:lnTo>
                  <a:lnTo>
                    <a:pt x="2506421" y="1520063"/>
                  </a:lnTo>
                  <a:lnTo>
                    <a:pt x="2553589" y="1503870"/>
                  </a:lnTo>
                  <a:lnTo>
                    <a:pt x="2575064" y="1496872"/>
                  </a:lnTo>
                  <a:lnTo>
                    <a:pt x="2575064" y="1318374"/>
                  </a:lnTo>
                  <a:close/>
                </a:path>
                <a:path w="2575559" h="2934334">
                  <a:moveTo>
                    <a:pt x="2575064" y="731570"/>
                  </a:moveTo>
                  <a:lnTo>
                    <a:pt x="2508707" y="752665"/>
                  </a:lnTo>
                  <a:lnTo>
                    <a:pt x="2461679" y="768642"/>
                  </a:lnTo>
                  <a:lnTo>
                    <a:pt x="2414917" y="785317"/>
                  </a:lnTo>
                  <a:lnTo>
                    <a:pt x="2368397" y="802716"/>
                  </a:lnTo>
                  <a:lnTo>
                    <a:pt x="2322157" y="820826"/>
                  </a:lnTo>
                  <a:lnTo>
                    <a:pt x="2276183" y="839635"/>
                  </a:lnTo>
                  <a:lnTo>
                    <a:pt x="2230501" y="859155"/>
                  </a:lnTo>
                  <a:lnTo>
                    <a:pt x="2185111" y="879373"/>
                  </a:lnTo>
                  <a:lnTo>
                    <a:pt x="2140026" y="900290"/>
                  </a:lnTo>
                  <a:lnTo>
                    <a:pt x="2095258" y="921905"/>
                  </a:lnTo>
                  <a:lnTo>
                    <a:pt x="2050796" y="944206"/>
                  </a:lnTo>
                  <a:lnTo>
                    <a:pt x="2006676" y="967206"/>
                  </a:lnTo>
                  <a:lnTo>
                    <a:pt x="1962899" y="990892"/>
                  </a:lnTo>
                  <a:lnTo>
                    <a:pt x="1919135" y="967206"/>
                  </a:lnTo>
                  <a:lnTo>
                    <a:pt x="1875028" y="944206"/>
                  </a:lnTo>
                  <a:lnTo>
                    <a:pt x="1830590" y="921905"/>
                  </a:lnTo>
                  <a:lnTo>
                    <a:pt x="1785823" y="900290"/>
                  </a:lnTo>
                  <a:lnTo>
                    <a:pt x="1740750" y="879373"/>
                  </a:lnTo>
                  <a:lnTo>
                    <a:pt x="1695373" y="859155"/>
                  </a:lnTo>
                  <a:lnTo>
                    <a:pt x="1649691" y="839635"/>
                  </a:lnTo>
                  <a:lnTo>
                    <a:pt x="1603730" y="820826"/>
                  </a:lnTo>
                  <a:lnTo>
                    <a:pt x="1557489" y="802716"/>
                  </a:lnTo>
                  <a:lnTo>
                    <a:pt x="1510969" y="785317"/>
                  </a:lnTo>
                  <a:lnTo>
                    <a:pt x="1464208" y="768642"/>
                  </a:lnTo>
                  <a:lnTo>
                    <a:pt x="1417193" y="752665"/>
                  </a:lnTo>
                  <a:lnTo>
                    <a:pt x="1369936" y="737412"/>
                  </a:lnTo>
                  <a:lnTo>
                    <a:pt x="1322451" y="722884"/>
                  </a:lnTo>
                  <a:lnTo>
                    <a:pt x="1274737" y="709079"/>
                  </a:lnTo>
                  <a:lnTo>
                    <a:pt x="1226820" y="695985"/>
                  </a:lnTo>
                  <a:lnTo>
                    <a:pt x="1178699" y="683628"/>
                  </a:lnTo>
                  <a:lnTo>
                    <a:pt x="1130388" y="671995"/>
                  </a:lnTo>
                  <a:lnTo>
                    <a:pt x="1081887" y="661098"/>
                  </a:lnTo>
                  <a:lnTo>
                    <a:pt x="1033221" y="650938"/>
                  </a:lnTo>
                  <a:lnTo>
                    <a:pt x="984377" y="641515"/>
                  </a:lnTo>
                  <a:lnTo>
                    <a:pt x="935380" y="632828"/>
                  </a:lnTo>
                  <a:lnTo>
                    <a:pt x="886244" y="624878"/>
                  </a:lnTo>
                  <a:lnTo>
                    <a:pt x="836968" y="617677"/>
                  </a:lnTo>
                  <a:lnTo>
                    <a:pt x="787565" y="611225"/>
                  </a:lnTo>
                  <a:lnTo>
                    <a:pt x="738035" y="605523"/>
                  </a:lnTo>
                  <a:lnTo>
                    <a:pt x="688403" y="600570"/>
                  </a:lnTo>
                  <a:lnTo>
                    <a:pt x="638670" y="596379"/>
                  </a:lnTo>
                  <a:lnTo>
                    <a:pt x="588848" y="592937"/>
                  </a:lnTo>
                  <a:lnTo>
                    <a:pt x="538949" y="590257"/>
                  </a:lnTo>
                  <a:lnTo>
                    <a:pt x="488975" y="588340"/>
                  </a:lnTo>
                  <a:lnTo>
                    <a:pt x="438937" y="587184"/>
                  </a:lnTo>
                  <a:lnTo>
                    <a:pt x="388835" y="586803"/>
                  </a:lnTo>
                  <a:lnTo>
                    <a:pt x="335889" y="587222"/>
                  </a:lnTo>
                  <a:lnTo>
                    <a:pt x="283197" y="588479"/>
                  </a:lnTo>
                  <a:lnTo>
                    <a:pt x="230835" y="590562"/>
                  </a:lnTo>
                  <a:lnTo>
                    <a:pt x="178866" y="593458"/>
                  </a:lnTo>
                  <a:lnTo>
                    <a:pt x="127381" y="597179"/>
                  </a:lnTo>
                  <a:lnTo>
                    <a:pt x="76454" y="601713"/>
                  </a:lnTo>
                  <a:lnTo>
                    <a:pt x="18986" y="632320"/>
                  </a:lnTo>
                  <a:lnTo>
                    <a:pt x="0" y="694639"/>
                  </a:lnTo>
                  <a:lnTo>
                    <a:pt x="9842" y="726960"/>
                  </a:lnTo>
                  <a:lnTo>
                    <a:pt x="30594" y="752106"/>
                  </a:lnTo>
                  <a:lnTo>
                    <a:pt x="59296" y="767626"/>
                  </a:lnTo>
                  <a:lnTo>
                    <a:pt x="92925" y="771080"/>
                  </a:lnTo>
                  <a:lnTo>
                    <a:pt x="141147" y="766800"/>
                  </a:lnTo>
                  <a:lnTo>
                    <a:pt x="189903" y="763282"/>
                  </a:lnTo>
                  <a:lnTo>
                    <a:pt x="239128" y="760552"/>
                  </a:lnTo>
                  <a:lnTo>
                    <a:pt x="288734" y="758609"/>
                  </a:lnTo>
                  <a:lnTo>
                    <a:pt x="338670" y="757440"/>
                  </a:lnTo>
                  <a:lnTo>
                    <a:pt x="388835" y="757047"/>
                  </a:lnTo>
                  <a:lnTo>
                    <a:pt x="439216" y="757453"/>
                  </a:lnTo>
                  <a:lnTo>
                    <a:pt x="489521" y="758685"/>
                  </a:lnTo>
                  <a:lnTo>
                    <a:pt x="539762" y="760730"/>
                  </a:lnTo>
                  <a:lnTo>
                    <a:pt x="589927" y="763574"/>
                  </a:lnTo>
                  <a:lnTo>
                    <a:pt x="639991" y="767232"/>
                  </a:lnTo>
                  <a:lnTo>
                    <a:pt x="689952" y="771702"/>
                  </a:lnTo>
                  <a:lnTo>
                    <a:pt x="739813" y="776973"/>
                  </a:lnTo>
                  <a:lnTo>
                    <a:pt x="789546" y="783043"/>
                  </a:lnTo>
                  <a:lnTo>
                    <a:pt x="839139" y="789901"/>
                  </a:lnTo>
                  <a:lnTo>
                    <a:pt x="888593" y="797572"/>
                  </a:lnTo>
                  <a:lnTo>
                    <a:pt x="937895" y="806018"/>
                  </a:lnTo>
                  <a:lnTo>
                    <a:pt x="987031" y="815263"/>
                  </a:lnTo>
                  <a:lnTo>
                    <a:pt x="1035989" y="825296"/>
                  </a:lnTo>
                  <a:lnTo>
                    <a:pt x="1084770" y="836104"/>
                  </a:lnTo>
                  <a:lnTo>
                    <a:pt x="1133348" y="847699"/>
                  </a:lnTo>
                  <a:lnTo>
                    <a:pt x="1181722" y="860069"/>
                  </a:lnTo>
                  <a:lnTo>
                    <a:pt x="1229880" y="873213"/>
                  </a:lnTo>
                  <a:lnTo>
                    <a:pt x="1277810" y="887120"/>
                  </a:lnTo>
                  <a:lnTo>
                    <a:pt x="1325511" y="901814"/>
                  </a:lnTo>
                  <a:lnTo>
                    <a:pt x="1372958" y="917270"/>
                  </a:lnTo>
                  <a:lnTo>
                    <a:pt x="1420139" y="933475"/>
                  </a:lnTo>
                  <a:lnTo>
                    <a:pt x="1467065" y="950455"/>
                  </a:lnTo>
                  <a:lnTo>
                    <a:pt x="1513713" y="968197"/>
                  </a:lnTo>
                  <a:lnTo>
                    <a:pt x="1560055" y="986688"/>
                  </a:lnTo>
                  <a:lnTo>
                    <a:pt x="1606118" y="1005928"/>
                  </a:lnTo>
                  <a:lnTo>
                    <a:pt x="1651850" y="1025918"/>
                  </a:lnTo>
                  <a:lnTo>
                    <a:pt x="1697278" y="1046670"/>
                  </a:lnTo>
                  <a:lnTo>
                    <a:pt x="1742376" y="1068146"/>
                  </a:lnTo>
                  <a:lnTo>
                    <a:pt x="1787118" y="1090371"/>
                  </a:lnTo>
                  <a:lnTo>
                    <a:pt x="1831517" y="1113345"/>
                  </a:lnTo>
                  <a:lnTo>
                    <a:pt x="1875561" y="1137043"/>
                  </a:lnTo>
                  <a:lnTo>
                    <a:pt x="1925815" y="1165123"/>
                  </a:lnTo>
                  <a:lnTo>
                    <a:pt x="1931009" y="1167549"/>
                  </a:lnTo>
                  <a:lnTo>
                    <a:pt x="1939683" y="1170495"/>
                  </a:lnTo>
                  <a:lnTo>
                    <a:pt x="1943315" y="1171371"/>
                  </a:lnTo>
                  <a:lnTo>
                    <a:pt x="1952155" y="1173086"/>
                  </a:lnTo>
                  <a:lnTo>
                    <a:pt x="1957527" y="1173619"/>
                  </a:lnTo>
                  <a:lnTo>
                    <a:pt x="1968284" y="1173619"/>
                  </a:lnTo>
                  <a:lnTo>
                    <a:pt x="2005025" y="1162354"/>
                  </a:lnTo>
                  <a:lnTo>
                    <a:pt x="2051113" y="1136561"/>
                  </a:lnTo>
                  <a:lnTo>
                    <a:pt x="2095157" y="1112888"/>
                  </a:lnTo>
                  <a:lnTo>
                    <a:pt x="2139543" y="1089952"/>
                  </a:lnTo>
                  <a:lnTo>
                    <a:pt x="2184285" y="1067752"/>
                  </a:lnTo>
                  <a:lnTo>
                    <a:pt x="2229370" y="1046289"/>
                  </a:lnTo>
                  <a:lnTo>
                    <a:pt x="2274786" y="1025575"/>
                  </a:lnTo>
                  <a:lnTo>
                    <a:pt x="2320518" y="1005611"/>
                  </a:lnTo>
                  <a:lnTo>
                    <a:pt x="2366556" y="986396"/>
                  </a:lnTo>
                  <a:lnTo>
                    <a:pt x="2412898" y="967917"/>
                  </a:lnTo>
                  <a:lnTo>
                    <a:pt x="2459520" y="950214"/>
                  </a:lnTo>
                  <a:lnTo>
                    <a:pt x="2506421" y="933259"/>
                  </a:lnTo>
                  <a:lnTo>
                    <a:pt x="2553589" y="917054"/>
                  </a:lnTo>
                  <a:lnTo>
                    <a:pt x="2575064" y="910069"/>
                  </a:lnTo>
                  <a:lnTo>
                    <a:pt x="2575064" y="731570"/>
                  </a:lnTo>
                  <a:close/>
                </a:path>
                <a:path w="2575559" h="2934334">
                  <a:moveTo>
                    <a:pt x="2575064" y="144754"/>
                  </a:moveTo>
                  <a:lnTo>
                    <a:pt x="2508707" y="165862"/>
                  </a:lnTo>
                  <a:lnTo>
                    <a:pt x="2461679" y="181825"/>
                  </a:lnTo>
                  <a:lnTo>
                    <a:pt x="2414917" y="198513"/>
                  </a:lnTo>
                  <a:lnTo>
                    <a:pt x="2368397" y="215912"/>
                  </a:lnTo>
                  <a:lnTo>
                    <a:pt x="2322157" y="234010"/>
                  </a:lnTo>
                  <a:lnTo>
                    <a:pt x="2276183" y="252831"/>
                  </a:lnTo>
                  <a:lnTo>
                    <a:pt x="2230501" y="272338"/>
                  </a:lnTo>
                  <a:lnTo>
                    <a:pt x="2185111" y="292557"/>
                  </a:lnTo>
                  <a:lnTo>
                    <a:pt x="2140026" y="313474"/>
                  </a:lnTo>
                  <a:lnTo>
                    <a:pt x="2095258" y="335089"/>
                  </a:lnTo>
                  <a:lnTo>
                    <a:pt x="2050796" y="357403"/>
                  </a:lnTo>
                  <a:lnTo>
                    <a:pt x="2006676" y="380403"/>
                  </a:lnTo>
                  <a:lnTo>
                    <a:pt x="1962899" y="404088"/>
                  </a:lnTo>
                  <a:lnTo>
                    <a:pt x="1919135" y="380403"/>
                  </a:lnTo>
                  <a:lnTo>
                    <a:pt x="1875028" y="357403"/>
                  </a:lnTo>
                  <a:lnTo>
                    <a:pt x="1830590" y="335089"/>
                  </a:lnTo>
                  <a:lnTo>
                    <a:pt x="1785823" y="313474"/>
                  </a:lnTo>
                  <a:lnTo>
                    <a:pt x="1740750" y="292557"/>
                  </a:lnTo>
                  <a:lnTo>
                    <a:pt x="1695373" y="272338"/>
                  </a:lnTo>
                  <a:lnTo>
                    <a:pt x="1649691" y="252831"/>
                  </a:lnTo>
                  <a:lnTo>
                    <a:pt x="1603730" y="234010"/>
                  </a:lnTo>
                  <a:lnTo>
                    <a:pt x="1557489" y="215912"/>
                  </a:lnTo>
                  <a:lnTo>
                    <a:pt x="1510969" y="198513"/>
                  </a:lnTo>
                  <a:lnTo>
                    <a:pt x="1464208" y="181825"/>
                  </a:lnTo>
                  <a:lnTo>
                    <a:pt x="1417193" y="165862"/>
                  </a:lnTo>
                  <a:lnTo>
                    <a:pt x="1369936" y="150609"/>
                  </a:lnTo>
                  <a:lnTo>
                    <a:pt x="1322451" y="136080"/>
                  </a:lnTo>
                  <a:lnTo>
                    <a:pt x="1274737" y="122262"/>
                  </a:lnTo>
                  <a:lnTo>
                    <a:pt x="1226820" y="109181"/>
                  </a:lnTo>
                  <a:lnTo>
                    <a:pt x="1178699" y="96824"/>
                  </a:lnTo>
                  <a:lnTo>
                    <a:pt x="1130388" y="85191"/>
                  </a:lnTo>
                  <a:lnTo>
                    <a:pt x="1081887" y="74295"/>
                  </a:lnTo>
                  <a:lnTo>
                    <a:pt x="1033221" y="64122"/>
                  </a:lnTo>
                  <a:lnTo>
                    <a:pt x="984377" y="54698"/>
                  </a:lnTo>
                  <a:lnTo>
                    <a:pt x="935380" y="46012"/>
                  </a:lnTo>
                  <a:lnTo>
                    <a:pt x="886244" y="38074"/>
                  </a:lnTo>
                  <a:lnTo>
                    <a:pt x="836968" y="30873"/>
                  </a:lnTo>
                  <a:lnTo>
                    <a:pt x="787565" y="24422"/>
                  </a:lnTo>
                  <a:lnTo>
                    <a:pt x="738035" y="18719"/>
                  </a:lnTo>
                  <a:lnTo>
                    <a:pt x="688403" y="13766"/>
                  </a:lnTo>
                  <a:lnTo>
                    <a:pt x="638670" y="9563"/>
                  </a:lnTo>
                  <a:lnTo>
                    <a:pt x="588848" y="6134"/>
                  </a:lnTo>
                  <a:lnTo>
                    <a:pt x="538949" y="3454"/>
                  </a:lnTo>
                  <a:lnTo>
                    <a:pt x="488975" y="1536"/>
                  </a:lnTo>
                  <a:lnTo>
                    <a:pt x="438937" y="381"/>
                  </a:lnTo>
                  <a:lnTo>
                    <a:pt x="388835" y="0"/>
                  </a:lnTo>
                  <a:lnTo>
                    <a:pt x="335889" y="419"/>
                  </a:lnTo>
                  <a:lnTo>
                    <a:pt x="283197" y="1663"/>
                  </a:lnTo>
                  <a:lnTo>
                    <a:pt x="230835" y="3746"/>
                  </a:lnTo>
                  <a:lnTo>
                    <a:pt x="178866" y="6654"/>
                  </a:lnTo>
                  <a:lnTo>
                    <a:pt x="127381" y="10375"/>
                  </a:lnTo>
                  <a:lnTo>
                    <a:pt x="76454" y="14909"/>
                  </a:lnTo>
                  <a:lnTo>
                    <a:pt x="18986" y="45504"/>
                  </a:lnTo>
                  <a:lnTo>
                    <a:pt x="0" y="107823"/>
                  </a:lnTo>
                  <a:lnTo>
                    <a:pt x="9842" y="140157"/>
                  </a:lnTo>
                  <a:lnTo>
                    <a:pt x="30594" y="165303"/>
                  </a:lnTo>
                  <a:lnTo>
                    <a:pt x="59296" y="180822"/>
                  </a:lnTo>
                  <a:lnTo>
                    <a:pt x="92925" y="184277"/>
                  </a:lnTo>
                  <a:lnTo>
                    <a:pt x="141147" y="179984"/>
                  </a:lnTo>
                  <a:lnTo>
                    <a:pt x="189903" y="176479"/>
                  </a:lnTo>
                  <a:lnTo>
                    <a:pt x="239128" y="173748"/>
                  </a:lnTo>
                  <a:lnTo>
                    <a:pt x="288734" y="171805"/>
                  </a:lnTo>
                  <a:lnTo>
                    <a:pt x="338670" y="170637"/>
                  </a:lnTo>
                  <a:lnTo>
                    <a:pt x="388835" y="170243"/>
                  </a:lnTo>
                  <a:lnTo>
                    <a:pt x="439216" y="170649"/>
                  </a:lnTo>
                  <a:lnTo>
                    <a:pt x="489521" y="171881"/>
                  </a:lnTo>
                  <a:lnTo>
                    <a:pt x="539762" y="173913"/>
                  </a:lnTo>
                  <a:lnTo>
                    <a:pt x="589927" y="176771"/>
                  </a:lnTo>
                  <a:lnTo>
                    <a:pt x="639991" y="180428"/>
                  </a:lnTo>
                  <a:lnTo>
                    <a:pt x="689952" y="184899"/>
                  </a:lnTo>
                  <a:lnTo>
                    <a:pt x="739813" y="190169"/>
                  </a:lnTo>
                  <a:lnTo>
                    <a:pt x="789546" y="196227"/>
                  </a:lnTo>
                  <a:lnTo>
                    <a:pt x="839139" y="203098"/>
                  </a:lnTo>
                  <a:lnTo>
                    <a:pt x="888593" y="210756"/>
                  </a:lnTo>
                  <a:lnTo>
                    <a:pt x="937895" y="219214"/>
                  </a:lnTo>
                  <a:lnTo>
                    <a:pt x="987031" y="228460"/>
                  </a:lnTo>
                  <a:lnTo>
                    <a:pt x="1035989" y="238480"/>
                  </a:lnTo>
                  <a:lnTo>
                    <a:pt x="1084770" y="249288"/>
                  </a:lnTo>
                  <a:lnTo>
                    <a:pt x="1133348" y="260883"/>
                  </a:lnTo>
                  <a:lnTo>
                    <a:pt x="1181722" y="273253"/>
                  </a:lnTo>
                  <a:lnTo>
                    <a:pt x="1229880" y="286397"/>
                  </a:lnTo>
                  <a:lnTo>
                    <a:pt x="1277810" y="300316"/>
                  </a:lnTo>
                  <a:lnTo>
                    <a:pt x="1325511" y="314998"/>
                  </a:lnTo>
                  <a:lnTo>
                    <a:pt x="1372958" y="330454"/>
                  </a:lnTo>
                  <a:lnTo>
                    <a:pt x="1420139" y="346671"/>
                  </a:lnTo>
                  <a:lnTo>
                    <a:pt x="1467065" y="363651"/>
                  </a:lnTo>
                  <a:lnTo>
                    <a:pt x="1513713" y="381381"/>
                  </a:lnTo>
                  <a:lnTo>
                    <a:pt x="1560055" y="399872"/>
                  </a:lnTo>
                  <a:lnTo>
                    <a:pt x="1606118" y="419125"/>
                  </a:lnTo>
                  <a:lnTo>
                    <a:pt x="1651850" y="439115"/>
                  </a:lnTo>
                  <a:lnTo>
                    <a:pt x="1697278" y="459854"/>
                  </a:lnTo>
                  <a:lnTo>
                    <a:pt x="1742376" y="481342"/>
                  </a:lnTo>
                  <a:lnTo>
                    <a:pt x="1787118" y="503567"/>
                  </a:lnTo>
                  <a:lnTo>
                    <a:pt x="1831517" y="526529"/>
                  </a:lnTo>
                  <a:lnTo>
                    <a:pt x="1875561" y="550240"/>
                  </a:lnTo>
                  <a:lnTo>
                    <a:pt x="1925815" y="578307"/>
                  </a:lnTo>
                  <a:lnTo>
                    <a:pt x="1931009" y="580745"/>
                  </a:lnTo>
                  <a:lnTo>
                    <a:pt x="1939683" y="583679"/>
                  </a:lnTo>
                  <a:lnTo>
                    <a:pt x="1943315" y="584555"/>
                  </a:lnTo>
                  <a:lnTo>
                    <a:pt x="1952155" y="586282"/>
                  </a:lnTo>
                  <a:lnTo>
                    <a:pt x="1957527" y="586816"/>
                  </a:lnTo>
                  <a:lnTo>
                    <a:pt x="1968284" y="586816"/>
                  </a:lnTo>
                  <a:lnTo>
                    <a:pt x="2005025" y="575538"/>
                  </a:lnTo>
                  <a:lnTo>
                    <a:pt x="2051113" y="549744"/>
                  </a:lnTo>
                  <a:lnTo>
                    <a:pt x="2095157" y="526072"/>
                  </a:lnTo>
                  <a:lnTo>
                    <a:pt x="2139543" y="503135"/>
                  </a:lnTo>
                  <a:lnTo>
                    <a:pt x="2184285" y="480936"/>
                  </a:lnTo>
                  <a:lnTo>
                    <a:pt x="2229370" y="459486"/>
                  </a:lnTo>
                  <a:lnTo>
                    <a:pt x="2274786" y="438772"/>
                  </a:lnTo>
                  <a:lnTo>
                    <a:pt x="2320518" y="418795"/>
                  </a:lnTo>
                  <a:lnTo>
                    <a:pt x="2366556" y="399580"/>
                  </a:lnTo>
                  <a:lnTo>
                    <a:pt x="2412898" y="381114"/>
                  </a:lnTo>
                  <a:lnTo>
                    <a:pt x="2459520" y="363397"/>
                  </a:lnTo>
                  <a:lnTo>
                    <a:pt x="2506421" y="346443"/>
                  </a:lnTo>
                  <a:lnTo>
                    <a:pt x="2553589" y="330250"/>
                  </a:lnTo>
                  <a:lnTo>
                    <a:pt x="2575064" y="323265"/>
                  </a:lnTo>
                  <a:lnTo>
                    <a:pt x="2575064" y="144754"/>
                  </a:lnTo>
                  <a:close/>
                </a:path>
              </a:pathLst>
            </a:custGeom>
            <a:solidFill>
              <a:srgbClr val="FFFFFF">
                <a:alpha val="13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2" name="Ábra 11">
            <a:extLst>
              <a:ext uri="{FF2B5EF4-FFF2-40B4-BE49-F238E27FC236}">
                <a16:creationId xmlns:a16="http://schemas.microsoft.com/office/drawing/2014/main" id="{817CCE57-8193-469F-9AFA-583C2C9D81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899329" y="911225"/>
            <a:ext cx="6781800" cy="21812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031792" y="6508274"/>
            <a:ext cx="3072765" cy="3500754"/>
          </a:xfrm>
          <a:custGeom>
            <a:avLst/>
            <a:gdLst/>
            <a:ahLst/>
            <a:cxnLst/>
            <a:rect l="l" t="t" r="r" b="b"/>
            <a:pathLst>
              <a:path w="3072765" h="3500754">
                <a:moveTo>
                  <a:pt x="3072295" y="2973133"/>
                </a:moveTo>
                <a:lnTo>
                  <a:pt x="3032125" y="2985681"/>
                </a:lnTo>
                <a:lnTo>
                  <a:pt x="2984474" y="3001251"/>
                </a:lnTo>
                <a:lnTo>
                  <a:pt x="2937027" y="3017431"/>
                </a:lnTo>
                <a:lnTo>
                  <a:pt x="2889783" y="3034207"/>
                </a:lnTo>
                <a:lnTo>
                  <a:pt x="2842768" y="3051606"/>
                </a:lnTo>
                <a:lnTo>
                  <a:pt x="2795981" y="3069615"/>
                </a:lnTo>
                <a:lnTo>
                  <a:pt x="2749423" y="3088221"/>
                </a:lnTo>
                <a:lnTo>
                  <a:pt x="2703093" y="3107436"/>
                </a:lnTo>
                <a:lnTo>
                  <a:pt x="2657017" y="3127248"/>
                </a:lnTo>
                <a:lnTo>
                  <a:pt x="2611196" y="3147657"/>
                </a:lnTo>
                <a:lnTo>
                  <a:pt x="2565628" y="3168662"/>
                </a:lnTo>
                <a:lnTo>
                  <a:pt x="2520327" y="3190265"/>
                </a:lnTo>
                <a:lnTo>
                  <a:pt x="2475306" y="3212465"/>
                </a:lnTo>
                <a:lnTo>
                  <a:pt x="2430551" y="3235261"/>
                </a:lnTo>
                <a:lnTo>
                  <a:pt x="2386088" y="3258642"/>
                </a:lnTo>
                <a:lnTo>
                  <a:pt x="2341918" y="3282607"/>
                </a:lnTo>
                <a:lnTo>
                  <a:pt x="2297760" y="3258642"/>
                </a:lnTo>
                <a:lnTo>
                  <a:pt x="2253323" y="3235261"/>
                </a:lnTo>
                <a:lnTo>
                  <a:pt x="2208580" y="3212465"/>
                </a:lnTo>
                <a:lnTo>
                  <a:pt x="2163559" y="3190265"/>
                </a:lnTo>
                <a:lnTo>
                  <a:pt x="2118271" y="3168662"/>
                </a:lnTo>
                <a:lnTo>
                  <a:pt x="2072716" y="3147657"/>
                </a:lnTo>
                <a:lnTo>
                  <a:pt x="2026907" y="3127248"/>
                </a:lnTo>
                <a:lnTo>
                  <a:pt x="1980831" y="3107436"/>
                </a:lnTo>
                <a:lnTo>
                  <a:pt x="1934514" y="3088221"/>
                </a:lnTo>
                <a:lnTo>
                  <a:pt x="1887969" y="3069615"/>
                </a:lnTo>
                <a:lnTo>
                  <a:pt x="1841182" y="3051606"/>
                </a:lnTo>
                <a:lnTo>
                  <a:pt x="1794167" y="3034207"/>
                </a:lnTo>
                <a:lnTo>
                  <a:pt x="1746935" y="3017431"/>
                </a:lnTo>
                <a:lnTo>
                  <a:pt x="1699488" y="3001251"/>
                </a:lnTo>
                <a:lnTo>
                  <a:pt x="1651838" y="2985681"/>
                </a:lnTo>
                <a:lnTo>
                  <a:pt x="1603984" y="2970733"/>
                </a:lnTo>
                <a:lnTo>
                  <a:pt x="1555940" y="2956395"/>
                </a:lnTo>
                <a:lnTo>
                  <a:pt x="1507705" y="2942679"/>
                </a:lnTo>
                <a:lnTo>
                  <a:pt x="1459306" y="2929585"/>
                </a:lnTo>
                <a:lnTo>
                  <a:pt x="1410716" y="2917101"/>
                </a:lnTo>
                <a:lnTo>
                  <a:pt x="1361973" y="2905252"/>
                </a:lnTo>
                <a:lnTo>
                  <a:pt x="1313065" y="2894012"/>
                </a:lnTo>
                <a:lnTo>
                  <a:pt x="1264005" y="2883420"/>
                </a:lnTo>
                <a:lnTo>
                  <a:pt x="1214805" y="2873438"/>
                </a:lnTo>
                <a:lnTo>
                  <a:pt x="1165466" y="2864104"/>
                </a:lnTo>
                <a:lnTo>
                  <a:pt x="1115999" y="2855391"/>
                </a:lnTo>
                <a:lnTo>
                  <a:pt x="1066393" y="2847302"/>
                </a:lnTo>
                <a:lnTo>
                  <a:pt x="1016685" y="2839859"/>
                </a:lnTo>
                <a:lnTo>
                  <a:pt x="966851" y="2833065"/>
                </a:lnTo>
                <a:lnTo>
                  <a:pt x="916914" y="2826893"/>
                </a:lnTo>
                <a:lnTo>
                  <a:pt x="866889" y="2821368"/>
                </a:lnTo>
                <a:lnTo>
                  <a:pt x="816762" y="2816491"/>
                </a:lnTo>
                <a:lnTo>
                  <a:pt x="766559" y="2812250"/>
                </a:lnTo>
                <a:lnTo>
                  <a:pt x="716280" y="2808668"/>
                </a:lnTo>
                <a:lnTo>
                  <a:pt x="665911" y="2805722"/>
                </a:lnTo>
                <a:lnTo>
                  <a:pt x="615492" y="2803436"/>
                </a:lnTo>
                <a:lnTo>
                  <a:pt x="565023" y="2801797"/>
                </a:lnTo>
                <a:lnTo>
                  <a:pt x="514489" y="2800807"/>
                </a:lnTo>
                <a:lnTo>
                  <a:pt x="463918" y="2800489"/>
                </a:lnTo>
                <a:lnTo>
                  <a:pt x="409752" y="2800845"/>
                </a:lnTo>
                <a:lnTo>
                  <a:pt x="355803" y="2801950"/>
                </a:lnTo>
                <a:lnTo>
                  <a:pt x="302120" y="2803779"/>
                </a:lnTo>
                <a:lnTo>
                  <a:pt x="248754" y="2806319"/>
                </a:lnTo>
                <a:lnTo>
                  <a:pt x="195783" y="2809583"/>
                </a:lnTo>
                <a:lnTo>
                  <a:pt x="143243" y="2813570"/>
                </a:lnTo>
                <a:lnTo>
                  <a:pt x="91211" y="2818269"/>
                </a:lnTo>
                <a:lnTo>
                  <a:pt x="52641" y="2830004"/>
                </a:lnTo>
                <a:lnTo>
                  <a:pt x="22644" y="2854782"/>
                </a:lnTo>
                <a:lnTo>
                  <a:pt x="4127" y="2889008"/>
                </a:lnTo>
                <a:lnTo>
                  <a:pt x="0" y="2929128"/>
                </a:lnTo>
                <a:lnTo>
                  <a:pt x="11734" y="2967698"/>
                </a:lnTo>
                <a:lnTo>
                  <a:pt x="36499" y="2997695"/>
                </a:lnTo>
                <a:lnTo>
                  <a:pt x="70726" y="3016212"/>
                </a:lnTo>
                <a:lnTo>
                  <a:pt x="110858" y="3020339"/>
                </a:lnTo>
                <a:lnTo>
                  <a:pt x="160134" y="3015894"/>
                </a:lnTo>
                <a:lnTo>
                  <a:pt x="209880" y="3012135"/>
                </a:lnTo>
                <a:lnTo>
                  <a:pt x="260057" y="3009061"/>
                </a:lnTo>
                <a:lnTo>
                  <a:pt x="310603" y="3006661"/>
                </a:lnTo>
                <a:lnTo>
                  <a:pt x="361467" y="3004959"/>
                </a:lnTo>
                <a:lnTo>
                  <a:pt x="412584" y="3003931"/>
                </a:lnTo>
                <a:lnTo>
                  <a:pt x="463918" y="3003588"/>
                </a:lnTo>
                <a:lnTo>
                  <a:pt x="514527" y="3003931"/>
                </a:lnTo>
                <a:lnTo>
                  <a:pt x="565086" y="3004972"/>
                </a:lnTo>
                <a:lnTo>
                  <a:pt x="615594" y="3006699"/>
                </a:lnTo>
                <a:lnTo>
                  <a:pt x="666038" y="3009112"/>
                </a:lnTo>
                <a:lnTo>
                  <a:pt x="716407" y="3012211"/>
                </a:lnTo>
                <a:lnTo>
                  <a:pt x="766699" y="3015996"/>
                </a:lnTo>
                <a:lnTo>
                  <a:pt x="816902" y="3020466"/>
                </a:lnTo>
                <a:lnTo>
                  <a:pt x="867016" y="3025610"/>
                </a:lnTo>
                <a:lnTo>
                  <a:pt x="917028" y="3031439"/>
                </a:lnTo>
                <a:lnTo>
                  <a:pt x="966927" y="3037929"/>
                </a:lnTo>
                <a:lnTo>
                  <a:pt x="1016711" y="3045104"/>
                </a:lnTo>
                <a:lnTo>
                  <a:pt x="1066368" y="3052953"/>
                </a:lnTo>
                <a:lnTo>
                  <a:pt x="1115898" y="3061462"/>
                </a:lnTo>
                <a:lnTo>
                  <a:pt x="1165288" y="3070644"/>
                </a:lnTo>
                <a:lnTo>
                  <a:pt x="1214526" y="3080486"/>
                </a:lnTo>
                <a:lnTo>
                  <a:pt x="1263624" y="3091002"/>
                </a:lnTo>
                <a:lnTo>
                  <a:pt x="1312557" y="3102178"/>
                </a:lnTo>
                <a:lnTo>
                  <a:pt x="1361313" y="3114002"/>
                </a:lnTo>
                <a:lnTo>
                  <a:pt x="1409903" y="3126498"/>
                </a:lnTo>
                <a:lnTo>
                  <a:pt x="1458302" y="3139643"/>
                </a:lnTo>
                <a:lnTo>
                  <a:pt x="1506512" y="3153448"/>
                </a:lnTo>
                <a:lnTo>
                  <a:pt x="1554530" y="3167888"/>
                </a:lnTo>
                <a:lnTo>
                  <a:pt x="1602346" y="3182988"/>
                </a:lnTo>
                <a:lnTo>
                  <a:pt x="1649933" y="3198749"/>
                </a:lnTo>
                <a:lnTo>
                  <a:pt x="1697316" y="3215132"/>
                </a:lnTo>
                <a:lnTo>
                  <a:pt x="1744459" y="3232175"/>
                </a:lnTo>
                <a:lnTo>
                  <a:pt x="1791373" y="3249853"/>
                </a:lnTo>
                <a:lnTo>
                  <a:pt x="1838045" y="3268180"/>
                </a:lnTo>
                <a:lnTo>
                  <a:pt x="1884476" y="3287128"/>
                </a:lnTo>
                <a:lnTo>
                  <a:pt x="1930641" y="3306724"/>
                </a:lnTo>
                <a:lnTo>
                  <a:pt x="1976539" y="3326955"/>
                </a:lnTo>
                <a:lnTo>
                  <a:pt x="2022170" y="3347809"/>
                </a:lnTo>
                <a:lnTo>
                  <a:pt x="2067509" y="3369297"/>
                </a:lnTo>
                <a:lnTo>
                  <a:pt x="2112568" y="3391420"/>
                </a:lnTo>
                <a:lnTo>
                  <a:pt x="2157336" y="3414166"/>
                </a:lnTo>
                <a:lnTo>
                  <a:pt x="2201811" y="3437534"/>
                </a:lnTo>
                <a:lnTo>
                  <a:pt x="2245969" y="3461512"/>
                </a:lnTo>
                <a:lnTo>
                  <a:pt x="2291054" y="3486747"/>
                </a:lnTo>
                <a:lnTo>
                  <a:pt x="2297658" y="3490455"/>
                </a:lnTo>
                <a:lnTo>
                  <a:pt x="2303881" y="3493363"/>
                </a:lnTo>
                <a:lnTo>
                  <a:pt x="2314206" y="3496881"/>
                </a:lnTo>
                <a:lnTo>
                  <a:pt x="2318562" y="3497910"/>
                </a:lnTo>
                <a:lnTo>
                  <a:pt x="2329103" y="3499980"/>
                </a:lnTo>
                <a:lnTo>
                  <a:pt x="2335517" y="3500602"/>
                </a:lnTo>
                <a:lnTo>
                  <a:pt x="2348344" y="3500602"/>
                </a:lnTo>
                <a:lnTo>
                  <a:pt x="2392197" y="3487153"/>
                </a:lnTo>
                <a:lnTo>
                  <a:pt x="2438920" y="3460927"/>
                </a:lnTo>
                <a:lnTo>
                  <a:pt x="2483078" y="3436975"/>
                </a:lnTo>
                <a:lnTo>
                  <a:pt x="2527541" y="3413633"/>
                </a:lnTo>
                <a:lnTo>
                  <a:pt x="2572296" y="3390925"/>
                </a:lnTo>
                <a:lnTo>
                  <a:pt x="2617355" y="3368827"/>
                </a:lnTo>
                <a:lnTo>
                  <a:pt x="2662694" y="3347377"/>
                </a:lnTo>
                <a:lnTo>
                  <a:pt x="2708313" y="3326536"/>
                </a:lnTo>
                <a:lnTo>
                  <a:pt x="2754198" y="3306343"/>
                </a:lnTo>
                <a:lnTo>
                  <a:pt x="2800350" y="3286772"/>
                </a:lnTo>
                <a:lnTo>
                  <a:pt x="2846755" y="3267837"/>
                </a:lnTo>
                <a:lnTo>
                  <a:pt x="2893415" y="3249536"/>
                </a:lnTo>
                <a:lnTo>
                  <a:pt x="2940316" y="3231883"/>
                </a:lnTo>
                <a:lnTo>
                  <a:pt x="2987446" y="3214865"/>
                </a:lnTo>
                <a:lnTo>
                  <a:pt x="3034804" y="3198495"/>
                </a:lnTo>
                <a:lnTo>
                  <a:pt x="3072295" y="3186099"/>
                </a:lnTo>
                <a:lnTo>
                  <a:pt x="3072295" y="2973133"/>
                </a:lnTo>
                <a:close/>
              </a:path>
              <a:path w="3072765" h="3500754">
                <a:moveTo>
                  <a:pt x="3072295" y="2273008"/>
                </a:moveTo>
                <a:lnTo>
                  <a:pt x="3032125" y="2285568"/>
                </a:lnTo>
                <a:lnTo>
                  <a:pt x="2984474" y="2301125"/>
                </a:lnTo>
                <a:lnTo>
                  <a:pt x="2937027" y="2317305"/>
                </a:lnTo>
                <a:lnTo>
                  <a:pt x="2889783" y="2334095"/>
                </a:lnTo>
                <a:lnTo>
                  <a:pt x="2842768" y="2351494"/>
                </a:lnTo>
                <a:lnTo>
                  <a:pt x="2795981" y="2369489"/>
                </a:lnTo>
                <a:lnTo>
                  <a:pt x="2749423" y="2388095"/>
                </a:lnTo>
                <a:lnTo>
                  <a:pt x="2703093" y="2407310"/>
                </a:lnTo>
                <a:lnTo>
                  <a:pt x="2657017" y="2427122"/>
                </a:lnTo>
                <a:lnTo>
                  <a:pt x="2611196" y="2447531"/>
                </a:lnTo>
                <a:lnTo>
                  <a:pt x="2565628" y="2468537"/>
                </a:lnTo>
                <a:lnTo>
                  <a:pt x="2520327" y="2490152"/>
                </a:lnTo>
                <a:lnTo>
                  <a:pt x="2475306" y="2512352"/>
                </a:lnTo>
                <a:lnTo>
                  <a:pt x="2430551" y="2535136"/>
                </a:lnTo>
                <a:lnTo>
                  <a:pt x="2386088" y="2558516"/>
                </a:lnTo>
                <a:lnTo>
                  <a:pt x="2341918" y="2582481"/>
                </a:lnTo>
                <a:lnTo>
                  <a:pt x="2297760" y="2558516"/>
                </a:lnTo>
                <a:lnTo>
                  <a:pt x="2253323" y="2535136"/>
                </a:lnTo>
                <a:lnTo>
                  <a:pt x="2208580" y="2512352"/>
                </a:lnTo>
                <a:lnTo>
                  <a:pt x="2163559" y="2490152"/>
                </a:lnTo>
                <a:lnTo>
                  <a:pt x="2118271" y="2468537"/>
                </a:lnTo>
                <a:lnTo>
                  <a:pt x="2072716" y="2447531"/>
                </a:lnTo>
                <a:lnTo>
                  <a:pt x="2026907" y="2427122"/>
                </a:lnTo>
                <a:lnTo>
                  <a:pt x="1980831" y="2407310"/>
                </a:lnTo>
                <a:lnTo>
                  <a:pt x="1934514" y="2388095"/>
                </a:lnTo>
                <a:lnTo>
                  <a:pt x="1887969" y="2369489"/>
                </a:lnTo>
                <a:lnTo>
                  <a:pt x="1841182" y="2351494"/>
                </a:lnTo>
                <a:lnTo>
                  <a:pt x="1794167" y="2334095"/>
                </a:lnTo>
                <a:lnTo>
                  <a:pt x="1746935" y="2317305"/>
                </a:lnTo>
                <a:lnTo>
                  <a:pt x="1699488" y="2301125"/>
                </a:lnTo>
                <a:lnTo>
                  <a:pt x="1651838" y="2285568"/>
                </a:lnTo>
                <a:lnTo>
                  <a:pt x="1603984" y="2270607"/>
                </a:lnTo>
                <a:lnTo>
                  <a:pt x="1555940" y="2256282"/>
                </a:lnTo>
                <a:lnTo>
                  <a:pt x="1507705" y="2242553"/>
                </a:lnTo>
                <a:lnTo>
                  <a:pt x="1459306" y="2229459"/>
                </a:lnTo>
                <a:lnTo>
                  <a:pt x="1410716" y="2216988"/>
                </a:lnTo>
                <a:lnTo>
                  <a:pt x="1361973" y="2205126"/>
                </a:lnTo>
                <a:lnTo>
                  <a:pt x="1313065" y="2193899"/>
                </a:lnTo>
                <a:lnTo>
                  <a:pt x="1264005" y="2183295"/>
                </a:lnTo>
                <a:lnTo>
                  <a:pt x="1214805" y="2173325"/>
                </a:lnTo>
                <a:lnTo>
                  <a:pt x="1165466" y="2163978"/>
                </a:lnTo>
                <a:lnTo>
                  <a:pt x="1115999" y="2155266"/>
                </a:lnTo>
                <a:lnTo>
                  <a:pt x="1066393" y="2147189"/>
                </a:lnTo>
                <a:lnTo>
                  <a:pt x="1016685" y="2139746"/>
                </a:lnTo>
                <a:lnTo>
                  <a:pt x="966851" y="2132939"/>
                </a:lnTo>
                <a:lnTo>
                  <a:pt x="916914" y="2126780"/>
                </a:lnTo>
                <a:lnTo>
                  <a:pt x="866889" y="2121255"/>
                </a:lnTo>
                <a:lnTo>
                  <a:pt x="816762" y="2116366"/>
                </a:lnTo>
                <a:lnTo>
                  <a:pt x="766559" y="2112137"/>
                </a:lnTo>
                <a:lnTo>
                  <a:pt x="716280" y="2108543"/>
                </a:lnTo>
                <a:lnTo>
                  <a:pt x="665911" y="2105609"/>
                </a:lnTo>
                <a:lnTo>
                  <a:pt x="615492" y="2103310"/>
                </a:lnTo>
                <a:lnTo>
                  <a:pt x="565023" y="2101672"/>
                </a:lnTo>
                <a:lnTo>
                  <a:pt x="514489" y="2100694"/>
                </a:lnTo>
                <a:lnTo>
                  <a:pt x="463918" y="2100364"/>
                </a:lnTo>
                <a:lnTo>
                  <a:pt x="409752" y="2100732"/>
                </a:lnTo>
                <a:lnTo>
                  <a:pt x="355803" y="2101824"/>
                </a:lnTo>
                <a:lnTo>
                  <a:pt x="302120" y="2103653"/>
                </a:lnTo>
                <a:lnTo>
                  <a:pt x="248754" y="2106206"/>
                </a:lnTo>
                <a:lnTo>
                  <a:pt x="195783" y="2109470"/>
                </a:lnTo>
                <a:lnTo>
                  <a:pt x="143243" y="2113445"/>
                </a:lnTo>
                <a:lnTo>
                  <a:pt x="91211" y="2118144"/>
                </a:lnTo>
                <a:lnTo>
                  <a:pt x="52641" y="2129891"/>
                </a:lnTo>
                <a:lnTo>
                  <a:pt x="22644" y="2154656"/>
                </a:lnTo>
                <a:lnTo>
                  <a:pt x="4127" y="2188883"/>
                </a:lnTo>
                <a:lnTo>
                  <a:pt x="0" y="2229015"/>
                </a:lnTo>
                <a:lnTo>
                  <a:pt x="11734" y="2267572"/>
                </a:lnTo>
                <a:lnTo>
                  <a:pt x="36499" y="2297569"/>
                </a:lnTo>
                <a:lnTo>
                  <a:pt x="70726" y="2316086"/>
                </a:lnTo>
                <a:lnTo>
                  <a:pt x="110858" y="2320213"/>
                </a:lnTo>
                <a:lnTo>
                  <a:pt x="160134" y="2315781"/>
                </a:lnTo>
                <a:lnTo>
                  <a:pt x="209880" y="2312009"/>
                </a:lnTo>
                <a:lnTo>
                  <a:pt x="260057" y="2308936"/>
                </a:lnTo>
                <a:lnTo>
                  <a:pt x="310603" y="2306548"/>
                </a:lnTo>
                <a:lnTo>
                  <a:pt x="361467" y="2304834"/>
                </a:lnTo>
                <a:lnTo>
                  <a:pt x="412584" y="2303805"/>
                </a:lnTo>
                <a:lnTo>
                  <a:pt x="463918" y="2303462"/>
                </a:lnTo>
                <a:lnTo>
                  <a:pt x="514527" y="2303818"/>
                </a:lnTo>
                <a:lnTo>
                  <a:pt x="565086" y="2304846"/>
                </a:lnTo>
                <a:lnTo>
                  <a:pt x="615594" y="2306574"/>
                </a:lnTo>
                <a:lnTo>
                  <a:pt x="666038" y="2308999"/>
                </a:lnTo>
                <a:lnTo>
                  <a:pt x="716407" y="2312098"/>
                </a:lnTo>
                <a:lnTo>
                  <a:pt x="766699" y="2315883"/>
                </a:lnTo>
                <a:lnTo>
                  <a:pt x="816902" y="2320340"/>
                </a:lnTo>
                <a:lnTo>
                  <a:pt x="867016" y="2325484"/>
                </a:lnTo>
                <a:lnTo>
                  <a:pt x="917028" y="2331313"/>
                </a:lnTo>
                <a:lnTo>
                  <a:pt x="966927" y="2337816"/>
                </a:lnTo>
                <a:lnTo>
                  <a:pt x="1016711" y="2344978"/>
                </a:lnTo>
                <a:lnTo>
                  <a:pt x="1066368" y="2352827"/>
                </a:lnTo>
                <a:lnTo>
                  <a:pt x="1115898" y="2361349"/>
                </a:lnTo>
                <a:lnTo>
                  <a:pt x="1165288" y="2370518"/>
                </a:lnTo>
                <a:lnTo>
                  <a:pt x="1214526" y="2380373"/>
                </a:lnTo>
                <a:lnTo>
                  <a:pt x="1263624" y="2390876"/>
                </a:lnTo>
                <a:lnTo>
                  <a:pt x="1312557" y="2402052"/>
                </a:lnTo>
                <a:lnTo>
                  <a:pt x="1361313" y="2413889"/>
                </a:lnTo>
                <a:lnTo>
                  <a:pt x="1409903" y="2426373"/>
                </a:lnTo>
                <a:lnTo>
                  <a:pt x="1458302" y="2439517"/>
                </a:lnTo>
                <a:lnTo>
                  <a:pt x="1506512" y="2453322"/>
                </a:lnTo>
                <a:lnTo>
                  <a:pt x="1554530" y="2467775"/>
                </a:lnTo>
                <a:lnTo>
                  <a:pt x="1602346" y="2482875"/>
                </a:lnTo>
                <a:lnTo>
                  <a:pt x="1649933" y="2498623"/>
                </a:lnTo>
                <a:lnTo>
                  <a:pt x="1697316" y="2515019"/>
                </a:lnTo>
                <a:lnTo>
                  <a:pt x="1744459" y="2532049"/>
                </a:lnTo>
                <a:lnTo>
                  <a:pt x="1791373" y="2549741"/>
                </a:lnTo>
                <a:lnTo>
                  <a:pt x="1838045" y="2568054"/>
                </a:lnTo>
                <a:lnTo>
                  <a:pt x="1884476" y="2587015"/>
                </a:lnTo>
                <a:lnTo>
                  <a:pt x="1930641" y="2606611"/>
                </a:lnTo>
                <a:lnTo>
                  <a:pt x="1976539" y="2626830"/>
                </a:lnTo>
                <a:lnTo>
                  <a:pt x="2022170" y="2647696"/>
                </a:lnTo>
                <a:lnTo>
                  <a:pt x="2067509" y="2669184"/>
                </a:lnTo>
                <a:lnTo>
                  <a:pt x="2112568" y="2691295"/>
                </a:lnTo>
                <a:lnTo>
                  <a:pt x="2157336" y="2714040"/>
                </a:lnTo>
                <a:lnTo>
                  <a:pt x="2201811" y="2737408"/>
                </a:lnTo>
                <a:lnTo>
                  <a:pt x="2245969" y="2761399"/>
                </a:lnTo>
                <a:lnTo>
                  <a:pt x="2291054" y="2786621"/>
                </a:lnTo>
                <a:lnTo>
                  <a:pt x="2297658" y="2790342"/>
                </a:lnTo>
                <a:lnTo>
                  <a:pt x="2303881" y="2793250"/>
                </a:lnTo>
                <a:lnTo>
                  <a:pt x="2314206" y="2796756"/>
                </a:lnTo>
                <a:lnTo>
                  <a:pt x="2318562" y="2797797"/>
                </a:lnTo>
                <a:lnTo>
                  <a:pt x="2329103" y="2799867"/>
                </a:lnTo>
                <a:lnTo>
                  <a:pt x="2335517" y="2800489"/>
                </a:lnTo>
                <a:lnTo>
                  <a:pt x="2348344" y="2800489"/>
                </a:lnTo>
                <a:lnTo>
                  <a:pt x="2392197" y="2787040"/>
                </a:lnTo>
                <a:lnTo>
                  <a:pt x="2438920" y="2760815"/>
                </a:lnTo>
                <a:lnTo>
                  <a:pt x="2483078" y="2736850"/>
                </a:lnTo>
                <a:lnTo>
                  <a:pt x="2527541" y="2713520"/>
                </a:lnTo>
                <a:lnTo>
                  <a:pt x="2572296" y="2690799"/>
                </a:lnTo>
                <a:lnTo>
                  <a:pt x="2617355" y="2668714"/>
                </a:lnTo>
                <a:lnTo>
                  <a:pt x="2662694" y="2647251"/>
                </a:lnTo>
                <a:lnTo>
                  <a:pt x="2708313" y="2626423"/>
                </a:lnTo>
                <a:lnTo>
                  <a:pt x="2754198" y="2606217"/>
                </a:lnTo>
                <a:lnTo>
                  <a:pt x="2800350" y="2586647"/>
                </a:lnTo>
                <a:lnTo>
                  <a:pt x="2846755" y="2567711"/>
                </a:lnTo>
                <a:lnTo>
                  <a:pt x="2893415" y="2549423"/>
                </a:lnTo>
                <a:lnTo>
                  <a:pt x="2940316" y="2531757"/>
                </a:lnTo>
                <a:lnTo>
                  <a:pt x="2987446" y="2514752"/>
                </a:lnTo>
                <a:lnTo>
                  <a:pt x="3034804" y="2498369"/>
                </a:lnTo>
                <a:lnTo>
                  <a:pt x="3072295" y="2485974"/>
                </a:lnTo>
                <a:lnTo>
                  <a:pt x="3072295" y="2273008"/>
                </a:lnTo>
                <a:close/>
              </a:path>
              <a:path w="3072765" h="3500754">
                <a:moveTo>
                  <a:pt x="3072295" y="1572895"/>
                </a:moveTo>
                <a:lnTo>
                  <a:pt x="3032125" y="1585442"/>
                </a:lnTo>
                <a:lnTo>
                  <a:pt x="2984474" y="1601012"/>
                </a:lnTo>
                <a:lnTo>
                  <a:pt x="2937027" y="1617179"/>
                </a:lnTo>
                <a:lnTo>
                  <a:pt x="2889783" y="1633969"/>
                </a:lnTo>
                <a:lnTo>
                  <a:pt x="2842768" y="1651368"/>
                </a:lnTo>
                <a:lnTo>
                  <a:pt x="2795981" y="1669376"/>
                </a:lnTo>
                <a:lnTo>
                  <a:pt x="2749423" y="1687982"/>
                </a:lnTo>
                <a:lnTo>
                  <a:pt x="2703093" y="1707184"/>
                </a:lnTo>
                <a:lnTo>
                  <a:pt x="2657017" y="1726996"/>
                </a:lnTo>
                <a:lnTo>
                  <a:pt x="2611196" y="1747418"/>
                </a:lnTo>
                <a:lnTo>
                  <a:pt x="2565628" y="1768424"/>
                </a:lnTo>
                <a:lnTo>
                  <a:pt x="2520327" y="1790026"/>
                </a:lnTo>
                <a:lnTo>
                  <a:pt x="2475306" y="1812226"/>
                </a:lnTo>
                <a:lnTo>
                  <a:pt x="2430551" y="1835010"/>
                </a:lnTo>
                <a:lnTo>
                  <a:pt x="2386088" y="1858403"/>
                </a:lnTo>
                <a:lnTo>
                  <a:pt x="2341918" y="1882368"/>
                </a:lnTo>
                <a:lnTo>
                  <a:pt x="2297760" y="1858403"/>
                </a:lnTo>
                <a:lnTo>
                  <a:pt x="2253323" y="1835010"/>
                </a:lnTo>
                <a:lnTo>
                  <a:pt x="2208580" y="1812226"/>
                </a:lnTo>
                <a:lnTo>
                  <a:pt x="2163559" y="1790026"/>
                </a:lnTo>
                <a:lnTo>
                  <a:pt x="2118271" y="1768424"/>
                </a:lnTo>
                <a:lnTo>
                  <a:pt x="2072716" y="1747418"/>
                </a:lnTo>
                <a:lnTo>
                  <a:pt x="2026907" y="1726996"/>
                </a:lnTo>
                <a:lnTo>
                  <a:pt x="1980831" y="1707184"/>
                </a:lnTo>
                <a:lnTo>
                  <a:pt x="1934514" y="1687982"/>
                </a:lnTo>
                <a:lnTo>
                  <a:pt x="1887969" y="1669376"/>
                </a:lnTo>
                <a:lnTo>
                  <a:pt x="1841182" y="1651368"/>
                </a:lnTo>
                <a:lnTo>
                  <a:pt x="1794167" y="1633969"/>
                </a:lnTo>
                <a:lnTo>
                  <a:pt x="1746935" y="1617179"/>
                </a:lnTo>
                <a:lnTo>
                  <a:pt x="1699488" y="1601012"/>
                </a:lnTo>
                <a:lnTo>
                  <a:pt x="1651838" y="1585442"/>
                </a:lnTo>
                <a:lnTo>
                  <a:pt x="1603984" y="1570494"/>
                </a:lnTo>
                <a:lnTo>
                  <a:pt x="1555940" y="1556156"/>
                </a:lnTo>
                <a:lnTo>
                  <a:pt x="1507705" y="1542440"/>
                </a:lnTo>
                <a:lnTo>
                  <a:pt x="1459306" y="1529334"/>
                </a:lnTo>
                <a:lnTo>
                  <a:pt x="1410716" y="1516862"/>
                </a:lnTo>
                <a:lnTo>
                  <a:pt x="1361973" y="1505013"/>
                </a:lnTo>
                <a:lnTo>
                  <a:pt x="1313065" y="1493774"/>
                </a:lnTo>
                <a:lnTo>
                  <a:pt x="1264005" y="1483169"/>
                </a:lnTo>
                <a:lnTo>
                  <a:pt x="1214805" y="1473200"/>
                </a:lnTo>
                <a:lnTo>
                  <a:pt x="1165466" y="1463852"/>
                </a:lnTo>
                <a:lnTo>
                  <a:pt x="1115999" y="1455140"/>
                </a:lnTo>
                <a:lnTo>
                  <a:pt x="1066393" y="1447063"/>
                </a:lnTo>
                <a:lnTo>
                  <a:pt x="1016685" y="1439621"/>
                </a:lnTo>
                <a:lnTo>
                  <a:pt x="966851" y="1432826"/>
                </a:lnTo>
                <a:lnTo>
                  <a:pt x="916914" y="1426654"/>
                </a:lnTo>
                <a:lnTo>
                  <a:pt x="866889" y="1421130"/>
                </a:lnTo>
                <a:lnTo>
                  <a:pt x="816762" y="1416253"/>
                </a:lnTo>
                <a:lnTo>
                  <a:pt x="766559" y="1412011"/>
                </a:lnTo>
                <a:lnTo>
                  <a:pt x="716280" y="1408430"/>
                </a:lnTo>
                <a:lnTo>
                  <a:pt x="665911" y="1405483"/>
                </a:lnTo>
                <a:lnTo>
                  <a:pt x="615492" y="1403197"/>
                </a:lnTo>
                <a:lnTo>
                  <a:pt x="565023" y="1401559"/>
                </a:lnTo>
                <a:lnTo>
                  <a:pt x="514489" y="1400568"/>
                </a:lnTo>
                <a:lnTo>
                  <a:pt x="463918" y="1400238"/>
                </a:lnTo>
                <a:lnTo>
                  <a:pt x="409752" y="1400606"/>
                </a:lnTo>
                <a:lnTo>
                  <a:pt x="355803" y="1401711"/>
                </a:lnTo>
                <a:lnTo>
                  <a:pt x="302120" y="1403527"/>
                </a:lnTo>
                <a:lnTo>
                  <a:pt x="248754" y="1406080"/>
                </a:lnTo>
                <a:lnTo>
                  <a:pt x="195783" y="1409344"/>
                </a:lnTo>
                <a:lnTo>
                  <a:pt x="143243" y="1413332"/>
                </a:lnTo>
                <a:lnTo>
                  <a:pt x="91211" y="1418018"/>
                </a:lnTo>
                <a:lnTo>
                  <a:pt x="52641" y="1429766"/>
                </a:lnTo>
                <a:lnTo>
                  <a:pt x="22644" y="1454531"/>
                </a:lnTo>
                <a:lnTo>
                  <a:pt x="4127" y="1488770"/>
                </a:lnTo>
                <a:lnTo>
                  <a:pt x="0" y="1528889"/>
                </a:lnTo>
                <a:lnTo>
                  <a:pt x="11734" y="1567459"/>
                </a:lnTo>
                <a:lnTo>
                  <a:pt x="36499" y="1597456"/>
                </a:lnTo>
                <a:lnTo>
                  <a:pt x="70726" y="1615973"/>
                </a:lnTo>
                <a:lnTo>
                  <a:pt x="110858" y="1620100"/>
                </a:lnTo>
                <a:lnTo>
                  <a:pt x="160134" y="1615655"/>
                </a:lnTo>
                <a:lnTo>
                  <a:pt x="209880" y="1611896"/>
                </a:lnTo>
                <a:lnTo>
                  <a:pt x="260057" y="1608823"/>
                </a:lnTo>
                <a:lnTo>
                  <a:pt x="310603" y="1606423"/>
                </a:lnTo>
                <a:lnTo>
                  <a:pt x="361467" y="1604708"/>
                </a:lnTo>
                <a:lnTo>
                  <a:pt x="412584" y="1603692"/>
                </a:lnTo>
                <a:lnTo>
                  <a:pt x="463918" y="1603349"/>
                </a:lnTo>
                <a:lnTo>
                  <a:pt x="514527" y="1603692"/>
                </a:lnTo>
                <a:lnTo>
                  <a:pt x="565086" y="1604733"/>
                </a:lnTo>
                <a:lnTo>
                  <a:pt x="615594" y="1606461"/>
                </a:lnTo>
                <a:lnTo>
                  <a:pt x="666038" y="1608874"/>
                </a:lnTo>
                <a:lnTo>
                  <a:pt x="716407" y="1611972"/>
                </a:lnTo>
                <a:lnTo>
                  <a:pt x="766699" y="1615757"/>
                </a:lnTo>
                <a:lnTo>
                  <a:pt x="816902" y="1620227"/>
                </a:lnTo>
                <a:lnTo>
                  <a:pt x="867016" y="1625371"/>
                </a:lnTo>
                <a:lnTo>
                  <a:pt x="917028" y="1631188"/>
                </a:lnTo>
                <a:lnTo>
                  <a:pt x="966927" y="1637690"/>
                </a:lnTo>
                <a:lnTo>
                  <a:pt x="1016711" y="1644865"/>
                </a:lnTo>
                <a:lnTo>
                  <a:pt x="1066368" y="1652714"/>
                </a:lnTo>
                <a:lnTo>
                  <a:pt x="1115898" y="1661223"/>
                </a:lnTo>
                <a:lnTo>
                  <a:pt x="1165288" y="1670405"/>
                </a:lnTo>
                <a:lnTo>
                  <a:pt x="1214526" y="1680248"/>
                </a:lnTo>
                <a:lnTo>
                  <a:pt x="1263624" y="1690763"/>
                </a:lnTo>
                <a:lnTo>
                  <a:pt x="1312557" y="1701939"/>
                </a:lnTo>
                <a:lnTo>
                  <a:pt x="1361313" y="1713763"/>
                </a:lnTo>
                <a:lnTo>
                  <a:pt x="1409903" y="1726260"/>
                </a:lnTo>
                <a:lnTo>
                  <a:pt x="1458302" y="1739404"/>
                </a:lnTo>
                <a:lnTo>
                  <a:pt x="1506512" y="1753196"/>
                </a:lnTo>
                <a:lnTo>
                  <a:pt x="1554530" y="1767649"/>
                </a:lnTo>
                <a:lnTo>
                  <a:pt x="1602346" y="1782749"/>
                </a:lnTo>
                <a:lnTo>
                  <a:pt x="1649933" y="1798497"/>
                </a:lnTo>
                <a:lnTo>
                  <a:pt x="1697316" y="1814893"/>
                </a:lnTo>
                <a:lnTo>
                  <a:pt x="1744459" y="1831936"/>
                </a:lnTo>
                <a:lnTo>
                  <a:pt x="1791373" y="1849615"/>
                </a:lnTo>
                <a:lnTo>
                  <a:pt x="1838045" y="1867941"/>
                </a:lnTo>
                <a:lnTo>
                  <a:pt x="1884476" y="1886889"/>
                </a:lnTo>
                <a:lnTo>
                  <a:pt x="1930641" y="1906485"/>
                </a:lnTo>
                <a:lnTo>
                  <a:pt x="1976539" y="1926717"/>
                </a:lnTo>
                <a:lnTo>
                  <a:pt x="2022170" y="1947570"/>
                </a:lnTo>
                <a:lnTo>
                  <a:pt x="2067509" y="1969058"/>
                </a:lnTo>
                <a:lnTo>
                  <a:pt x="2112568" y="1991182"/>
                </a:lnTo>
                <a:lnTo>
                  <a:pt x="2157336" y="2013927"/>
                </a:lnTo>
                <a:lnTo>
                  <a:pt x="2201811" y="2037283"/>
                </a:lnTo>
                <a:lnTo>
                  <a:pt x="2245969" y="2061273"/>
                </a:lnTo>
                <a:lnTo>
                  <a:pt x="2291054" y="2086508"/>
                </a:lnTo>
                <a:lnTo>
                  <a:pt x="2297658" y="2090216"/>
                </a:lnTo>
                <a:lnTo>
                  <a:pt x="2303881" y="2093125"/>
                </a:lnTo>
                <a:lnTo>
                  <a:pt x="2314206" y="2096643"/>
                </a:lnTo>
                <a:lnTo>
                  <a:pt x="2318562" y="2097671"/>
                </a:lnTo>
                <a:lnTo>
                  <a:pt x="2329103" y="2099741"/>
                </a:lnTo>
                <a:lnTo>
                  <a:pt x="2335517" y="2100364"/>
                </a:lnTo>
                <a:lnTo>
                  <a:pt x="2348344" y="2100364"/>
                </a:lnTo>
                <a:lnTo>
                  <a:pt x="2392197" y="2086914"/>
                </a:lnTo>
                <a:lnTo>
                  <a:pt x="2438920" y="2060689"/>
                </a:lnTo>
                <a:lnTo>
                  <a:pt x="2483078" y="2036737"/>
                </a:lnTo>
                <a:lnTo>
                  <a:pt x="2527541" y="2013394"/>
                </a:lnTo>
                <a:lnTo>
                  <a:pt x="2572296" y="1990686"/>
                </a:lnTo>
                <a:lnTo>
                  <a:pt x="2617355" y="1968588"/>
                </a:lnTo>
                <a:lnTo>
                  <a:pt x="2662694" y="1947125"/>
                </a:lnTo>
                <a:lnTo>
                  <a:pt x="2708313" y="1926297"/>
                </a:lnTo>
                <a:lnTo>
                  <a:pt x="2754198" y="1906092"/>
                </a:lnTo>
                <a:lnTo>
                  <a:pt x="2800350" y="1886534"/>
                </a:lnTo>
                <a:lnTo>
                  <a:pt x="2846755" y="1867598"/>
                </a:lnTo>
                <a:lnTo>
                  <a:pt x="2893415" y="1849297"/>
                </a:lnTo>
                <a:lnTo>
                  <a:pt x="2940316" y="1831644"/>
                </a:lnTo>
                <a:lnTo>
                  <a:pt x="2987446" y="1814626"/>
                </a:lnTo>
                <a:lnTo>
                  <a:pt x="3034804" y="1798256"/>
                </a:lnTo>
                <a:lnTo>
                  <a:pt x="3072295" y="1785861"/>
                </a:lnTo>
                <a:lnTo>
                  <a:pt x="3072295" y="1572895"/>
                </a:lnTo>
                <a:close/>
              </a:path>
              <a:path w="3072765" h="3500754">
                <a:moveTo>
                  <a:pt x="3072295" y="872769"/>
                </a:moveTo>
                <a:lnTo>
                  <a:pt x="3032125" y="885317"/>
                </a:lnTo>
                <a:lnTo>
                  <a:pt x="2984474" y="900887"/>
                </a:lnTo>
                <a:lnTo>
                  <a:pt x="2937027" y="917067"/>
                </a:lnTo>
                <a:lnTo>
                  <a:pt x="2889783" y="933856"/>
                </a:lnTo>
                <a:lnTo>
                  <a:pt x="2842768" y="951242"/>
                </a:lnTo>
                <a:lnTo>
                  <a:pt x="2795981" y="969251"/>
                </a:lnTo>
                <a:lnTo>
                  <a:pt x="2749423" y="987856"/>
                </a:lnTo>
                <a:lnTo>
                  <a:pt x="2703093" y="1007071"/>
                </a:lnTo>
                <a:lnTo>
                  <a:pt x="2657017" y="1026883"/>
                </a:lnTo>
                <a:lnTo>
                  <a:pt x="2611196" y="1047292"/>
                </a:lnTo>
                <a:lnTo>
                  <a:pt x="2565628" y="1068298"/>
                </a:lnTo>
                <a:lnTo>
                  <a:pt x="2520327" y="1089901"/>
                </a:lnTo>
                <a:lnTo>
                  <a:pt x="2475306" y="1112100"/>
                </a:lnTo>
                <a:lnTo>
                  <a:pt x="2430551" y="1134897"/>
                </a:lnTo>
                <a:lnTo>
                  <a:pt x="2386088" y="1158278"/>
                </a:lnTo>
                <a:lnTo>
                  <a:pt x="2341918" y="1182243"/>
                </a:lnTo>
                <a:lnTo>
                  <a:pt x="2297760" y="1158278"/>
                </a:lnTo>
                <a:lnTo>
                  <a:pt x="2253323" y="1134897"/>
                </a:lnTo>
                <a:lnTo>
                  <a:pt x="2208580" y="1112100"/>
                </a:lnTo>
                <a:lnTo>
                  <a:pt x="2163559" y="1089901"/>
                </a:lnTo>
                <a:lnTo>
                  <a:pt x="2118271" y="1068298"/>
                </a:lnTo>
                <a:lnTo>
                  <a:pt x="2072716" y="1047292"/>
                </a:lnTo>
                <a:lnTo>
                  <a:pt x="2026907" y="1026883"/>
                </a:lnTo>
                <a:lnTo>
                  <a:pt x="1980831" y="1007071"/>
                </a:lnTo>
                <a:lnTo>
                  <a:pt x="1934514" y="987856"/>
                </a:lnTo>
                <a:lnTo>
                  <a:pt x="1887969" y="969251"/>
                </a:lnTo>
                <a:lnTo>
                  <a:pt x="1841182" y="951242"/>
                </a:lnTo>
                <a:lnTo>
                  <a:pt x="1794167" y="933856"/>
                </a:lnTo>
                <a:lnTo>
                  <a:pt x="1746935" y="917067"/>
                </a:lnTo>
                <a:lnTo>
                  <a:pt x="1699488" y="900887"/>
                </a:lnTo>
                <a:lnTo>
                  <a:pt x="1651838" y="885317"/>
                </a:lnTo>
                <a:lnTo>
                  <a:pt x="1603984" y="870369"/>
                </a:lnTo>
                <a:lnTo>
                  <a:pt x="1555940" y="856030"/>
                </a:lnTo>
                <a:lnTo>
                  <a:pt x="1507705" y="842314"/>
                </a:lnTo>
                <a:lnTo>
                  <a:pt x="1459306" y="829221"/>
                </a:lnTo>
                <a:lnTo>
                  <a:pt x="1410716" y="816737"/>
                </a:lnTo>
                <a:lnTo>
                  <a:pt x="1361973" y="804887"/>
                </a:lnTo>
                <a:lnTo>
                  <a:pt x="1313065" y="793661"/>
                </a:lnTo>
                <a:lnTo>
                  <a:pt x="1264005" y="783056"/>
                </a:lnTo>
                <a:lnTo>
                  <a:pt x="1214805" y="773087"/>
                </a:lnTo>
                <a:lnTo>
                  <a:pt x="1165466" y="763739"/>
                </a:lnTo>
                <a:lnTo>
                  <a:pt x="1115999" y="755027"/>
                </a:lnTo>
                <a:lnTo>
                  <a:pt x="1066393" y="746950"/>
                </a:lnTo>
                <a:lnTo>
                  <a:pt x="1016685" y="739508"/>
                </a:lnTo>
                <a:lnTo>
                  <a:pt x="966851" y="732701"/>
                </a:lnTo>
                <a:lnTo>
                  <a:pt x="916914" y="726541"/>
                </a:lnTo>
                <a:lnTo>
                  <a:pt x="866889" y="721017"/>
                </a:lnTo>
                <a:lnTo>
                  <a:pt x="816762" y="716127"/>
                </a:lnTo>
                <a:lnTo>
                  <a:pt x="766559" y="711898"/>
                </a:lnTo>
                <a:lnTo>
                  <a:pt x="716280" y="708304"/>
                </a:lnTo>
                <a:lnTo>
                  <a:pt x="665911" y="705370"/>
                </a:lnTo>
                <a:lnTo>
                  <a:pt x="615492" y="703072"/>
                </a:lnTo>
                <a:lnTo>
                  <a:pt x="565023" y="701433"/>
                </a:lnTo>
                <a:lnTo>
                  <a:pt x="514489" y="700455"/>
                </a:lnTo>
                <a:lnTo>
                  <a:pt x="463918" y="700125"/>
                </a:lnTo>
                <a:lnTo>
                  <a:pt x="409752" y="700493"/>
                </a:lnTo>
                <a:lnTo>
                  <a:pt x="355803" y="701586"/>
                </a:lnTo>
                <a:lnTo>
                  <a:pt x="302120" y="703414"/>
                </a:lnTo>
                <a:lnTo>
                  <a:pt x="248754" y="705954"/>
                </a:lnTo>
                <a:lnTo>
                  <a:pt x="195783" y="709231"/>
                </a:lnTo>
                <a:lnTo>
                  <a:pt x="143243" y="713206"/>
                </a:lnTo>
                <a:lnTo>
                  <a:pt x="91211" y="717905"/>
                </a:lnTo>
                <a:lnTo>
                  <a:pt x="52641" y="729653"/>
                </a:lnTo>
                <a:lnTo>
                  <a:pt x="22644" y="754418"/>
                </a:lnTo>
                <a:lnTo>
                  <a:pt x="4127" y="788644"/>
                </a:lnTo>
                <a:lnTo>
                  <a:pt x="0" y="828763"/>
                </a:lnTo>
                <a:lnTo>
                  <a:pt x="11734" y="867333"/>
                </a:lnTo>
                <a:lnTo>
                  <a:pt x="36499" y="897331"/>
                </a:lnTo>
                <a:lnTo>
                  <a:pt x="70726" y="915847"/>
                </a:lnTo>
                <a:lnTo>
                  <a:pt x="110858" y="919975"/>
                </a:lnTo>
                <a:lnTo>
                  <a:pt x="160134" y="915530"/>
                </a:lnTo>
                <a:lnTo>
                  <a:pt x="209880" y="911771"/>
                </a:lnTo>
                <a:lnTo>
                  <a:pt x="260057" y="908697"/>
                </a:lnTo>
                <a:lnTo>
                  <a:pt x="310603" y="906297"/>
                </a:lnTo>
                <a:lnTo>
                  <a:pt x="361467" y="904595"/>
                </a:lnTo>
                <a:lnTo>
                  <a:pt x="412584" y="903566"/>
                </a:lnTo>
                <a:lnTo>
                  <a:pt x="463918" y="903224"/>
                </a:lnTo>
                <a:lnTo>
                  <a:pt x="514527" y="903566"/>
                </a:lnTo>
                <a:lnTo>
                  <a:pt x="565086" y="904608"/>
                </a:lnTo>
                <a:lnTo>
                  <a:pt x="615594" y="906335"/>
                </a:lnTo>
                <a:lnTo>
                  <a:pt x="666038" y="908748"/>
                </a:lnTo>
                <a:lnTo>
                  <a:pt x="716407" y="911860"/>
                </a:lnTo>
                <a:lnTo>
                  <a:pt x="766699" y="915644"/>
                </a:lnTo>
                <a:lnTo>
                  <a:pt x="816902" y="920102"/>
                </a:lnTo>
                <a:lnTo>
                  <a:pt x="867016" y="925245"/>
                </a:lnTo>
                <a:lnTo>
                  <a:pt x="917028" y="931075"/>
                </a:lnTo>
                <a:lnTo>
                  <a:pt x="966927" y="937577"/>
                </a:lnTo>
                <a:lnTo>
                  <a:pt x="1016711" y="944740"/>
                </a:lnTo>
                <a:lnTo>
                  <a:pt x="1066368" y="952588"/>
                </a:lnTo>
                <a:lnTo>
                  <a:pt x="1115898" y="961097"/>
                </a:lnTo>
                <a:lnTo>
                  <a:pt x="1165288" y="970280"/>
                </a:lnTo>
                <a:lnTo>
                  <a:pt x="1214526" y="980135"/>
                </a:lnTo>
                <a:lnTo>
                  <a:pt x="1263624" y="990638"/>
                </a:lnTo>
                <a:lnTo>
                  <a:pt x="1312557" y="1001814"/>
                </a:lnTo>
                <a:lnTo>
                  <a:pt x="1361313" y="1013650"/>
                </a:lnTo>
                <a:lnTo>
                  <a:pt x="1409903" y="1026134"/>
                </a:lnTo>
                <a:lnTo>
                  <a:pt x="1458302" y="1039279"/>
                </a:lnTo>
                <a:lnTo>
                  <a:pt x="1506512" y="1053084"/>
                </a:lnTo>
                <a:lnTo>
                  <a:pt x="1554530" y="1067536"/>
                </a:lnTo>
                <a:lnTo>
                  <a:pt x="1602346" y="1082636"/>
                </a:lnTo>
                <a:lnTo>
                  <a:pt x="1649933" y="1098384"/>
                </a:lnTo>
                <a:lnTo>
                  <a:pt x="1697316" y="1114780"/>
                </a:lnTo>
                <a:lnTo>
                  <a:pt x="1744459" y="1131811"/>
                </a:lnTo>
                <a:lnTo>
                  <a:pt x="1791373" y="1149489"/>
                </a:lnTo>
                <a:lnTo>
                  <a:pt x="1838045" y="1167815"/>
                </a:lnTo>
                <a:lnTo>
                  <a:pt x="1884476" y="1186776"/>
                </a:lnTo>
                <a:lnTo>
                  <a:pt x="1930641" y="1206360"/>
                </a:lnTo>
                <a:lnTo>
                  <a:pt x="1976539" y="1226591"/>
                </a:lnTo>
                <a:lnTo>
                  <a:pt x="2022170" y="1247457"/>
                </a:lnTo>
                <a:lnTo>
                  <a:pt x="2067509" y="1268945"/>
                </a:lnTo>
                <a:lnTo>
                  <a:pt x="2112568" y="1291056"/>
                </a:lnTo>
                <a:lnTo>
                  <a:pt x="2157336" y="1313802"/>
                </a:lnTo>
                <a:lnTo>
                  <a:pt x="2201811" y="1337170"/>
                </a:lnTo>
                <a:lnTo>
                  <a:pt x="2245969" y="1361160"/>
                </a:lnTo>
                <a:lnTo>
                  <a:pt x="2291054" y="1386382"/>
                </a:lnTo>
                <a:lnTo>
                  <a:pt x="2297658" y="1390103"/>
                </a:lnTo>
                <a:lnTo>
                  <a:pt x="2303881" y="1392999"/>
                </a:lnTo>
                <a:lnTo>
                  <a:pt x="2314206" y="1396517"/>
                </a:lnTo>
                <a:lnTo>
                  <a:pt x="2318562" y="1397558"/>
                </a:lnTo>
                <a:lnTo>
                  <a:pt x="2329103" y="1399628"/>
                </a:lnTo>
                <a:lnTo>
                  <a:pt x="2335517" y="1400238"/>
                </a:lnTo>
                <a:lnTo>
                  <a:pt x="2348344" y="1400238"/>
                </a:lnTo>
                <a:lnTo>
                  <a:pt x="2392197" y="1386789"/>
                </a:lnTo>
                <a:lnTo>
                  <a:pt x="2438920" y="1360563"/>
                </a:lnTo>
                <a:lnTo>
                  <a:pt x="2483078" y="1336611"/>
                </a:lnTo>
                <a:lnTo>
                  <a:pt x="2527541" y="1313268"/>
                </a:lnTo>
                <a:lnTo>
                  <a:pt x="2572296" y="1290561"/>
                </a:lnTo>
                <a:lnTo>
                  <a:pt x="2617355" y="1268476"/>
                </a:lnTo>
                <a:lnTo>
                  <a:pt x="2662694" y="1247013"/>
                </a:lnTo>
                <a:lnTo>
                  <a:pt x="2708313" y="1226185"/>
                </a:lnTo>
                <a:lnTo>
                  <a:pt x="2754198" y="1205979"/>
                </a:lnTo>
                <a:lnTo>
                  <a:pt x="2800350" y="1186408"/>
                </a:lnTo>
                <a:lnTo>
                  <a:pt x="2846755" y="1167472"/>
                </a:lnTo>
                <a:lnTo>
                  <a:pt x="2893415" y="1149184"/>
                </a:lnTo>
                <a:lnTo>
                  <a:pt x="2940316" y="1131519"/>
                </a:lnTo>
                <a:lnTo>
                  <a:pt x="2987446" y="1114501"/>
                </a:lnTo>
                <a:lnTo>
                  <a:pt x="3034804" y="1098130"/>
                </a:lnTo>
                <a:lnTo>
                  <a:pt x="3072295" y="1085735"/>
                </a:lnTo>
                <a:lnTo>
                  <a:pt x="3072295" y="872769"/>
                </a:lnTo>
                <a:close/>
              </a:path>
              <a:path w="3072765" h="3500754">
                <a:moveTo>
                  <a:pt x="3072295" y="172643"/>
                </a:moveTo>
                <a:lnTo>
                  <a:pt x="3032125" y="185204"/>
                </a:lnTo>
                <a:lnTo>
                  <a:pt x="2984474" y="200761"/>
                </a:lnTo>
                <a:lnTo>
                  <a:pt x="2937027" y="216941"/>
                </a:lnTo>
                <a:lnTo>
                  <a:pt x="2889783" y="233730"/>
                </a:lnTo>
                <a:lnTo>
                  <a:pt x="2842768" y="251129"/>
                </a:lnTo>
                <a:lnTo>
                  <a:pt x="2795981" y="269125"/>
                </a:lnTo>
                <a:lnTo>
                  <a:pt x="2749423" y="287743"/>
                </a:lnTo>
                <a:lnTo>
                  <a:pt x="2703093" y="306946"/>
                </a:lnTo>
                <a:lnTo>
                  <a:pt x="2657017" y="326758"/>
                </a:lnTo>
                <a:lnTo>
                  <a:pt x="2611196" y="347167"/>
                </a:lnTo>
                <a:lnTo>
                  <a:pt x="2565628" y="368185"/>
                </a:lnTo>
                <a:lnTo>
                  <a:pt x="2520327" y="389788"/>
                </a:lnTo>
                <a:lnTo>
                  <a:pt x="2475306" y="411988"/>
                </a:lnTo>
                <a:lnTo>
                  <a:pt x="2430551" y="434771"/>
                </a:lnTo>
                <a:lnTo>
                  <a:pt x="2386088" y="458152"/>
                </a:lnTo>
                <a:lnTo>
                  <a:pt x="2341918" y="482130"/>
                </a:lnTo>
                <a:lnTo>
                  <a:pt x="2297760" y="458152"/>
                </a:lnTo>
                <a:lnTo>
                  <a:pt x="2253323" y="434771"/>
                </a:lnTo>
                <a:lnTo>
                  <a:pt x="2208580" y="411988"/>
                </a:lnTo>
                <a:lnTo>
                  <a:pt x="2163559" y="389788"/>
                </a:lnTo>
                <a:lnTo>
                  <a:pt x="2118271" y="368185"/>
                </a:lnTo>
                <a:lnTo>
                  <a:pt x="2072716" y="347167"/>
                </a:lnTo>
                <a:lnTo>
                  <a:pt x="2026907" y="326758"/>
                </a:lnTo>
                <a:lnTo>
                  <a:pt x="1980831" y="306946"/>
                </a:lnTo>
                <a:lnTo>
                  <a:pt x="1934514" y="287743"/>
                </a:lnTo>
                <a:lnTo>
                  <a:pt x="1887969" y="269125"/>
                </a:lnTo>
                <a:lnTo>
                  <a:pt x="1841182" y="251129"/>
                </a:lnTo>
                <a:lnTo>
                  <a:pt x="1794167" y="233730"/>
                </a:lnTo>
                <a:lnTo>
                  <a:pt x="1746935" y="216941"/>
                </a:lnTo>
                <a:lnTo>
                  <a:pt x="1699488" y="200761"/>
                </a:lnTo>
                <a:lnTo>
                  <a:pt x="1651838" y="185204"/>
                </a:lnTo>
                <a:lnTo>
                  <a:pt x="1603984" y="170256"/>
                </a:lnTo>
                <a:lnTo>
                  <a:pt x="1555940" y="155917"/>
                </a:lnTo>
                <a:lnTo>
                  <a:pt x="1507705" y="142201"/>
                </a:lnTo>
                <a:lnTo>
                  <a:pt x="1459306" y="129095"/>
                </a:lnTo>
                <a:lnTo>
                  <a:pt x="1410716" y="116624"/>
                </a:lnTo>
                <a:lnTo>
                  <a:pt x="1361973" y="104762"/>
                </a:lnTo>
                <a:lnTo>
                  <a:pt x="1313065" y="93535"/>
                </a:lnTo>
                <a:lnTo>
                  <a:pt x="1264005" y="82931"/>
                </a:lnTo>
                <a:lnTo>
                  <a:pt x="1214805" y="72961"/>
                </a:lnTo>
                <a:lnTo>
                  <a:pt x="1165466" y="63614"/>
                </a:lnTo>
                <a:lnTo>
                  <a:pt x="1115999" y="54902"/>
                </a:lnTo>
                <a:lnTo>
                  <a:pt x="1066393" y="46824"/>
                </a:lnTo>
                <a:lnTo>
                  <a:pt x="1016685" y="39382"/>
                </a:lnTo>
                <a:lnTo>
                  <a:pt x="966851" y="32575"/>
                </a:lnTo>
                <a:lnTo>
                  <a:pt x="916914" y="26416"/>
                </a:lnTo>
                <a:lnTo>
                  <a:pt x="866889" y="20891"/>
                </a:lnTo>
                <a:lnTo>
                  <a:pt x="816762" y="16014"/>
                </a:lnTo>
                <a:lnTo>
                  <a:pt x="766559" y="11772"/>
                </a:lnTo>
                <a:lnTo>
                  <a:pt x="716280" y="8191"/>
                </a:lnTo>
                <a:lnTo>
                  <a:pt x="665911" y="5245"/>
                </a:lnTo>
                <a:lnTo>
                  <a:pt x="615492" y="2959"/>
                </a:lnTo>
                <a:lnTo>
                  <a:pt x="565023" y="1320"/>
                </a:lnTo>
                <a:lnTo>
                  <a:pt x="514489" y="330"/>
                </a:lnTo>
                <a:lnTo>
                  <a:pt x="463918" y="0"/>
                </a:lnTo>
                <a:lnTo>
                  <a:pt x="409752" y="368"/>
                </a:lnTo>
                <a:lnTo>
                  <a:pt x="355803" y="1473"/>
                </a:lnTo>
                <a:lnTo>
                  <a:pt x="302120" y="3289"/>
                </a:lnTo>
                <a:lnTo>
                  <a:pt x="248754" y="5842"/>
                </a:lnTo>
                <a:lnTo>
                  <a:pt x="195783" y="9105"/>
                </a:lnTo>
                <a:lnTo>
                  <a:pt x="143243" y="13093"/>
                </a:lnTo>
                <a:lnTo>
                  <a:pt x="91211" y="17780"/>
                </a:lnTo>
                <a:lnTo>
                  <a:pt x="52641" y="29527"/>
                </a:lnTo>
                <a:lnTo>
                  <a:pt x="22644" y="54292"/>
                </a:lnTo>
                <a:lnTo>
                  <a:pt x="4127" y="88531"/>
                </a:lnTo>
                <a:lnTo>
                  <a:pt x="0" y="128651"/>
                </a:lnTo>
                <a:lnTo>
                  <a:pt x="11734" y="167220"/>
                </a:lnTo>
                <a:lnTo>
                  <a:pt x="36499" y="197218"/>
                </a:lnTo>
                <a:lnTo>
                  <a:pt x="70726" y="215734"/>
                </a:lnTo>
                <a:lnTo>
                  <a:pt x="110858" y="219862"/>
                </a:lnTo>
                <a:lnTo>
                  <a:pt x="160134" y="215417"/>
                </a:lnTo>
                <a:lnTo>
                  <a:pt x="209880" y="211658"/>
                </a:lnTo>
                <a:lnTo>
                  <a:pt x="260057" y="208572"/>
                </a:lnTo>
                <a:lnTo>
                  <a:pt x="310603" y="206184"/>
                </a:lnTo>
                <a:lnTo>
                  <a:pt x="361467" y="204470"/>
                </a:lnTo>
                <a:lnTo>
                  <a:pt x="412584" y="203454"/>
                </a:lnTo>
                <a:lnTo>
                  <a:pt x="463918" y="203111"/>
                </a:lnTo>
                <a:lnTo>
                  <a:pt x="514527" y="203454"/>
                </a:lnTo>
                <a:lnTo>
                  <a:pt x="565086" y="204495"/>
                </a:lnTo>
                <a:lnTo>
                  <a:pt x="615594" y="206222"/>
                </a:lnTo>
                <a:lnTo>
                  <a:pt x="666038" y="208635"/>
                </a:lnTo>
                <a:lnTo>
                  <a:pt x="716407" y="211734"/>
                </a:lnTo>
                <a:lnTo>
                  <a:pt x="766699" y="215519"/>
                </a:lnTo>
                <a:lnTo>
                  <a:pt x="816902" y="219989"/>
                </a:lnTo>
                <a:lnTo>
                  <a:pt x="867016" y="225132"/>
                </a:lnTo>
                <a:lnTo>
                  <a:pt x="917028" y="230949"/>
                </a:lnTo>
                <a:lnTo>
                  <a:pt x="966927" y="237451"/>
                </a:lnTo>
                <a:lnTo>
                  <a:pt x="1016711" y="244627"/>
                </a:lnTo>
                <a:lnTo>
                  <a:pt x="1066368" y="252463"/>
                </a:lnTo>
                <a:lnTo>
                  <a:pt x="1115898" y="260985"/>
                </a:lnTo>
                <a:lnTo>
                  <a:pt x="1165288" y="270167"/>
                </a:lnTo>
                <a:lnTo>
                  <a:pt x="1214526" y="280009"/>
                </a:lnTo>
                <a:lnTo>
                  <a:pt x="1263624" y="290525"/>
                </a:lnTo>
                <a:lnTo>
                  <a:pt x="1312557" y="301688"/>
                </a:lnTo>
                <a:lnTo>
                  <a:pt x="1361313" y="313524"/>
                </a:lnTo>
                <a:lnTo>
                  <a:pt x="1409903" y="326021"/>
                </a:lnTo>
                <a:lnTo>
                  <a:pt x="1458302" y="339166"/>
                </a:lnTo>
                <a:lnTo>
                  <a:pt x="1506512" y="352958"/>
                </a:lnTo>
                <a:lnTo>
                  <a:pt x="1554530" y="367411"/>
                </a:lnTo>
                <a:lnTo>
                  <a:pt x="1602346" y="382511"/>
                </a:lnTo>
                <a:lnTo>
                  <a:pt x="1649933" y="398259"/>
                </a:lnTo>
                <a:lnTo>
                  <a:pt x="1697316" y="414655"/>
                </a:lnTo>
                <a:lnTo>
                  <a:pt x="1744459" y="431698"/>
                </a:lnTo>
                <a:lnTo>
                  <a:pt x="1791373" y="449376"/>
                </a:lnTo>
                <a:lnTo>
                  <a:pt x="1838045" y="467690"/>
                </a:lnTo>
                <a:lnTo>
                  <a:pt x="1884476" y="486651"/>
                </a:lnTo>
                <a:lnTo>
                  <a:pt x="1930641" y="506247"/>
                </a:lnTo>
                <a:lnTo>
                  <a:pt x="1976539" y="526478"/>
                </a:lnTo>
                <a:lnTo>
                  <a:pt x="2022170" y="547331"/>
                </a:lnTo>
                <a:lnTo>
                  <a:pt x="2067509" y="568820"/>
                </a:lnTo>
                <a:lnTo>
                  <a:pt x="2112568" y="590943"/>
                </a:lnTo>
                <a:lnTo>
                  <a:pt x="2157336" y="613676"/>
                </a:lnTo>
                <a:lnTo>
                  <a:pt x="2201811" y="637044"/>
                </a:lnTo>
                <a:lnTo>
                  <a:pt x="2245969" y="661035"/>
                </a:lnTo>
                <a:lnTo>
                  <a:pt x="2291054" y="686269"/>
                </a:lnTo>
                <a:lnTo>
                  <a:pt x="2297658" y="689978"/>
                </a:lnTo>
                <a:lnTo>
                  <a:pt x="2303881" y="692886"/>
                </a:lnTo>
                <a:lnTo>
                  <a:pt x="2314206" y="696391"/>
                </a:lnTo>
                <a:lnTo>
                  <a:pt x="2318562" y="697433"/>
                </a:lnTo>
                <a:lnTo>
                  <a:pt x="2329103" y="699503"/>
                </a:lnTo>
                <a:lnTo>
                  <a:pt x="2335517" y="700125"/>
                </a:lnTo>
                <a:lnTo>
                  <a:pt x="2348344" y="700125"/>
                </a:lnTo>
                <a:lnTo>
                  <a:pt x="2392197" y="686676"/>
                </a:lnTo>
                <a:lnTo>
                  <a:pt x="2438920" y="660450"/>
                </a:lnTo>
                <a:lnTo>
                  <a:pt x="2483078" y="636485"/>
                </a:lnTo>
                <a:lnTo>
                  <a:pt x="2527541" y="613156"/>
                </a:lnTo>
                <a:lnTo>
                  <a:pt x="2572296" y="590435"/>
                </a:lnTo>
                <a:lnTo>
                  <a:pt x="2617355" y="568350"/>
                </a:lnTo>
                <a:lnTo>
                  <a:pt x="2662694" y="546887"/>
                </a:lnTo>
                <a:lnTo>
                  <a:pt x="2708313" y="526059"/>
                </a:lnTo>
                <a:lnTo>
                  <a:pt x="2754198" y="505853"/>
                </a:lnTo>
                <a:lnTo>
                  <a:pt x="2800350" y="486283"/>
                </a:lnTo>
                <a:lnTo>
                  <a:pt x="2846755" y="467360"/>
                </a:lnTo>
                <a:lnTo>
                  <a:pt x="2893415" y="449059"/>
                </a:lnTo>
                <a:lnTo>
                  <a:pt x="2940316" y="431406"/>
                </a:lnTo>
                <a:lnTo>
                  <a:pt x="2987446" y="414388"/>
                </a:lnTo>
                <a:lnTo>
                  <a:pt x="3034804" y="398018"/>
                </a:lnTo>
                <a:lnTo>
                  <a:pt x="3072295" y="385610"/>
                </a:lnTo>
                <a:lnTo>
                  <a:pt x="3072295" y="172643"/>
                </a:lnTo>
                <a:close/>
              </a:path>
            </a:pathLst>
          </a:custGeom>
          <a:solidFill>
            <a:srgbClr val="003A49">
              <a:alpha val="16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456" y="606425"/>
            <a:ext cx="20104556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it-IT" sz="4000" spc="-5" dirty="0">
                <a:solidFill>
                  <a:srgbClr val="003A49"/>
                </a:solidFill>
                <a:latin typeface="Montserrat Medium"/>
                <a:cs typeface="Montserrat Medium"/>
              </a:rPr>
              <a:t>5. Összegzés, kitekintés</a:t>
            </a:r>
            <a:endParaRPr sz="4000" dirty="0">
              <a:latin typeface="Montserrat Medium"/>
              <a:cs typeface="Montserrat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72695" y="3642495"/>
            <a:ext cx="11860755" cy="296363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5600" marR="5080" indent="-342900">
              <a:lnSpc>
                <a:spcPct val="101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50" spc="5" dirty="0">
                <a:latin typeface="Montserrat"/>
                <a:cs typeface="Montserrat"/>
              </a:rPr>
              <a:t>A legfontosabb gondolatok megfogalmazása azzal kapcsolatban, amelyeket már a Bevezetésben is felvetett. </a:t>
            </a:r>
          </a:p>
          <a:p>
            <a:pPr marL="355600" marR="5080" indent="-342900">
              <a:lnSpc>
                <a:spcPct val="101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50" spc="5" dirty="0">
                <a:latin typeface="Montserrat"/>
                <a:cs typeface="Montserrat"/>
              </a:rPr>
              <a:t>Reflektáljon a vizsgálatra, az eredményekre, saját tudásának gyarapodására, munkájának hasznosítására a pedagógus hivatás szempontjából!</a:t>
            </a:r>
          </a:p>
          <a:p>
            <a:pPr marL="355600" marR="5080" indent="-342900">
              <a:lnSpc>
                <a:spcPct val="101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50" spc="5" dirty="0">
                <a:latin typeface="Montserrat"/>
                <a:cs typeface="Montserrat"/>
              </a:rPr>
              <a:t>Kitekintés: Milyen irányban folytatható tovább a kutatás? Mit lehetne még vizsgálni a téma kapcsán?</a:t>
            </a:r>
          </a:p>
        </p:txBody>
      </p:sp>
    </p:spTree>
    <p:extLst>
      <p:ext uri="{BB962C8B-B14F-4D97-AF65-F5344CB8AC3E}">
        <p14:creationId xmlns:p14="http://schemas.microsoft.com/office/powerpoint/2010/main" val="295081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031792" y="6508274"/>
            <a:ext cx="3072765" cy="3500754"/>
          </a:xfrm>
          <a:custGeom>
            <a:avLst/>
            <a:gdLst/>
            <a:ahLst/>
            <a:cxnLst/>
            <a:rect l="l" t="t" r="r" b="b"/>
            <a:pathLst>
              <a:path w="3072765" h="3500754">
                <a:moveTo>
                  <a:pt x="3072295" y="2973133"/>
                </a:moveTo>
                <a:lnTo>
                  <a:pt x="3032125" y="2985681"/>
                </a:lnTo>
                <a:lnTo>
                  <a:pt x="2984474" y="3001251"/>
                </a:lnTo>
                <a:lnTo>
                  <a:pt x="2937027" y="3017431"/>
                </a:lnTo>
                <a:lnTo>
                  <a:pt x="2889783" y="3034207"/>
                </a:lnTo>
                <a:lnTo>
                  <a:pt x="2842768" y="3051606"/>
                </a:lnTo>
                <a:lnTo>
                  <a:pt x="2795981" y="3069615"/>
                </a:lnTo>
                <a:lnTo>
                  <a:pt x="2749423" y="3088221"/>
                </a:lnTo>
                <a:lnTo>
                  <a:pt x="2703093" y="3107436"/>
                </a:lnTo>
                <a:lnTo>
                  <a:pt x="2657017" y="3127248"/>
                </a:lnTo>
                <a:lnTo>
                  <a:pt x="2611196" y="3147657"/>
                </a:lnTo>
                <a:lnTo>
                  <a:pt x="2565628" y="3168662"/>
                </a:lnTo>
                <a:lnTo>
                  <a:pt x="2520327" y="3190265"/>
                </a:lnTo>
                <a:lnTo>
                  <a:pt x="2475306" y="3212465"/>
                </a:lnTo>
                <a:lnTo>
                  <a:pt x="2430551" y="3235261"/>
                </a:lnTo>
                <a:lnTo>
                  <a:pt x="2386088" y="3258642"/>
                </a:lnTo>
                <a:lnTo>
                  <a:pt x="2341918" y="3282607"/>
                </a:lnTo>
                <a:lnTo>
                  <a:pt x="2297760" y="3258642"/>
                </a:lnTo>
                <a:lnTo>
                  <a:pt x="2253323" y="3235261"/>
                </a:lnTo>
                <a:lnTo>
                  <a:pt x="2208580" y="3212465"/>
                </a:lnTo>
                <a:lnTo>
                  <a:pt x="2163559" y="3190265"/>
                </a:lnTo>
                <a:lnTo>
                  <a:pt x="2118271" y="3168662"/>
                </a:lnTo>
                <a:lnTo>
                  <a:pt x="2072716" y="3147657"/>
                </a:lnTo>
                <a:lnTo>
                  <a:pt x="2026907" y="3127248"/>
                </a:lnTo>
                <a:lnTo>
                  <a:pt x="1980831" y="3107436"/>
                </a:lnTo>
                <a:lnTo>
                  <a:pt x="1934514" y="3088221"/>
                </a:lnTo>
                <a:lnTo>
                  <a:pt x="1887969" y="3069615"/>
                </a:lnTo>
                <a:lnTo>
                  <a:pt x="1841182" y="3051606"/>
                </a:lnTo>
                <a:lnTo>
                  <a:pt x="1794167" y="3034207"/>
                </a:lnTo>
                <a:lnTo>
                  <a:pt x="1746935" y="3017431"/>
                </a:lnTo>
                <a:lnTo>
                  <a:pt x="1699488" y="3001251"/>
                </a:lnTo>
                <a:lnTo>
                  <a:pt x="1651838" y="2985681"/>
                </a:lnTo>
                <a:lnTo>
                  <a:pt x="1603984" y="2970733"/>
                </a:lnTo>
                <a:lnTo>
                  <a:pt x="1555940" y="2956395"/>
                </a:lnTo>
                <a:lnTo>
                  <a:pt x="1507705" y="2942679"/>
                </a:lnTo>
                <a:lnTo>
                  <a:pt x="1459306" y="2929585"/>
                </a:lnTo>
                <a:lnTo>
                  <a:pt x="1410716" y="2917101"/>
                </a:lnTo>
                <a:lnTo>
                  <a:pt x="1361973" y="2905252"/>
                </a:lnTo>
                <a:lnTo>
                  <a:pt x="1313065" y="2894012"/>
                </a:lnTo>
                <a:lnTo>
                  <a:pt x="1264005" y="2883420"/>
                </a:lnTo>
                <a:lnTo>
                  <a:pt x="1214805" y="2873438"/>
                </a:lnTo>
                <a:lnTo>
                  <a:pt x="1165466" y="2864104"/>
                </a:lnTo>
                <a:lnTo>
                  <a:pt x="1115999" y="2855391"/>
                </a:lnTo>
                <a:lnTo>
                  <a:pt x="1066393" y="2847302"/>
                </a:lnTo>
                <a:lnTo>
                  <a:pt x="1016685" y="2839859"/>
                </a:lnTo>
                <a:lnTo>
                  <a:pt x="966851" y="2833065"/>
                </a:lnTo>
                <a:lnTo>
                  <a:pt x="916914" y="2826893"/>
                </a:lnTo>
                <a:lnTo>
                  <a:pt x="866889" y="2821368"/>
                </a:lnTo>
                <a:lnTo>
                  <a:pt x="816762" y="2816491"/>
                </a:lnTo>
                <a:lnTo>
                  <a:pt x="766559" y="2812250"/>
                </a:lnTo>
                <a:lnTo>
                  <a:pt x="716280" y="2808668"/>
                </a:lnTo>
                <a:lnTo>
                  <a:pt x="665911" y="2805722"/>
                </a:lnTo>
                <a:lnTo>
                  <a:pt x="615492" y="2803436"/>
                </a:lnTo>
                <a:lnTo>
                  <a:pt x="565023" y="2801797"/>
                </a:lnTo>
                <a:lnTo>
                  <a:pt x="514489" y="2800807"/>
                </a:lnTo>
                <a:lnTo>
                  <a:pt x="463918" y="2800489"/>
                </a:lnTo>
                <a:lnTo>
                  <a:pt x="409752" y="2800845"/>
                </a:lnTo>
                <a:lnTo>
                  <a:pt x="355803" y="2801950"/>
                </a:lnTo>
                <a:lnTo>
                  <a:pt x="302120" y="2803779"/>
                </a:lnTo>
                <a:lnTo>
                  <a:pt x="248754" y="2806319"/>
                </a:lnTo>
                <a:lnTo>
                  <a:pt x="195783" y="2809583"/>
                </a:lnTo>
                <a:lnTo>
                  <a:pt x="143243" y="2813570"/>
                </a:lnTo>
                <a:lnTo>
                  <a:pt x="91211" y="2818269"/>
                </a:lnTo>
                <a:lnTo>
                  <a:pt x="52641" y="2830004"/>
                </a:lnTo>
                <a:lnTo>
                  <a:pt x="22644" y="2854782"/>
                </a:lnTo>
                <a:lnTo>
                  <a:pt x="4127" y="2889008"/>
                </a:lnTo>
                <a:lnTo>
                  <a:pt x="0" y="2929128"/>
                </a:lnTo>
                <a:lnTo>
                  <a:pt x="11734" y="2967698"/>
                </a:lnTo>
                <a:lnTo>
                  <a:pt x="36499" y="2997695"/>
                </a:lnTo>
                <a:lnTo>
                  <a:pt x="70726" y="3016212"/>
                </a:lnTo>
                <a:lnTo>
                  <a:pt x="110858" y="3020339"/>
                </a:lnTo>
                <a:lnTo>
                  <a:pt x="160134" y="3015894"/>
                </a:lnTo>
                <a:lnTo>
                  <a:pt x="209880" y="3012135"/>
                </a:lnTo>
                <a:lnTo>
                  <a:pt x="260057" y="3009061"/>
                </a:lnTo>
                <a:lnTo>
                  <a:pt x="310603" y="3006661"/>
                </a:lnTo>
                <a:lnTo>
                  <a:pt x="361467" y="3004959"/>
                </a:lnTo>
                <a:lnTo>
                  <a:pt x="412584" y="3003931"/>
                </a:lnTo>
                <a:lnTo>
                  <a:pt x="463918" y="3003588"/>
                </a:lnTo>
                <a:lnTo>
                  <a:pt x="514527" y="3003931"/>
                </a:lnTo>
                <a:lnTo>
                  <a:pt x="565086" y="3004972"/>
                </a:lnTo>
                <a:lnTo>
                  <a:pt x="615594" y="3006699"/>
                </a:lnTo>
                <a:lnTo>
                  <a:pt x="666038" y="3009112"/>
                </a:lnTo>
                <a:lnTo>
                  <a:pt x="716407" y="3012211"/>
                </a:lnTo>
                <a:lnTo>
                  <a:pt x="766699" y="3015996"/>
                </a:lnTo>
                <a:lnTo>
                  <a:pt x="816902" y="3020466"/>
                </a:lnTo>
                <a:lnTo>
                  <a:pt x="867016" y="3025610"/>
                </a:lnTo>
                <a:lnTo>
                  <a:pt x="917028" y="3031439"/>
                </a:lnTo>
                <a:lnTo>
                  <a:pt x="966927" y="3037929"/>
                </a:lnTo>
                <a:lnTo>
                  <a:pt x="1016711" y="3045104"/>
                </a:lnTo>
                <a:lnTo>
                  <a:pt x="1066368" y="3052953"/>
                </a:lnTo>
                <a:lnTo>
                  <a:pt x="1115898" y="3061462"/>
                </a:lnTo>
                <a:lnTo>
                  <a:pt x="1165288" y="3070644"/>
                </a:lnTo>
                <a:lnTo>
                  <a:pt x="1214526" y="3080486"/>
                </a:lnTo>
                <a:lnTo>
                  <a:pt x="1263624" y="3091002"/>
                </a:lnTo>
                <a:lnTo>
                  <a:pt x="1312557" y="3102178"/>
                </a:lnTo>
                <a:lnTo>
                  <a:pt x="1361313" y="3114002"/>
                </a:lnTo>
                <a:lnTo>
                  <a:pt x="1409903" y="3126498"/>
                </a:lnTo>
                <a:lnTo>
                  <a:pt x="1458302" y="3139643"/>
                </a:lnTo>
                <a:lnTo>
                  <a:pt x="1506512" y="3153448"/>
                </a:lnTo>
                <a:lnTo>
                  <a:pt x="1554530" y="3167888"/>
                </a:lnTo>
                <a:lnTo>
                  <a:pt x="1602346" y="3182988"/>
                </a:lnTo>
                <a:lnTo>
                  <a:pt x="1649933" y="3198749"/>
                </a:lnTo>
                <a:lnTo>
                  <a:pt x="1697316" y="3215132"/>
                </a:lnTo>
                <a:lnTo>
                  <a:pt x="1744459" y="3232175"/>
                </a:lnTo>
                <a:lnTo>
                  <a:pt x="1791373" y="3249853"/>
                </a:lnTo>
                <a:lnTo>
                  <a:pt x="1838045" y="3268180"/>
                </a:lnTo>
                <a:lnTo>
                  <a:pt x="1884476" y="3287128"/>
                </a:lnTo>
                <a:lnTo>
                  <a:pt x="1930641" y="3306724"/>
                </a:lnTo>
                <a:lnTo>
                  <a:pt x="1976539" y="3326955"/>
                </a:lnTo>
                <a:lnTo>
                  <a:pt x="2022170" y="3347809"/>
                </a:lnTo>
                <a:lnTo>
                  <a:pt x="2067509" y="3369297"/>
                </a:lnTo>
                <a:lnTo>
                  <a:pt x="2112568" y="3391420"/>
                </a:lnTo>
                <a:lnTo>
                  <a:pt x="2157336" y="3414166"/>
                </a:lnTo>
                <a:lnTo>
                  <a:pt x="2201811" y="3437534"/>
                </a:lnTo>
                <a:lnTo>
                  <a:pt x="2245969" y="3461512"/>
                </a:lnTo>
                <a:lnTo>
                  <a:pt x="2291054" y="3486747"/>
                </a:lnTo>
                <a:lnTo>
                  <a:pt x="2297658" y="3490455"/>
                </a:lnTo>
                <a:lnTo>
                  <a:pt x="2303881" y="3493363"/>
                </a:lnTo>
                <a:lnTo>
                  <a:pt x="2314206" y="3496881"/>
                </a:lnTo>
                <a:lnTo>
                  <a:pt x="2318562" y="3497910"/>
                </a:lnTo>
                <a:lnTo>
                  <a:pt x="2329103" y="3499980"/>
                </a:lnTo>
                <a:lnTo>
                  <a:pt x="2335517" y="3500602"/>
                </a:lnTo>
                <a:lnTo>
                  <a:pt x="2348344" y="3500602"/>
                </a:lnTo>
                <a:lnTo>
                  <a:pt x="2392197" y="3487153"/>
                </a:lnTo>
                <a:lnTo>
                  <a:pt x="2438920" y="3460927"/>
                </a:lnTo>
                <a:lnTo>
                  <a:pt x="2483078" y="3436975"/>
                </a:lnTo>
                <a:lnTo>
                  <a:pt x="2527541" y="3413633"/>
                </a:lnTo>
                <a:lnTo>
                  <a:pt x="2572296" y="3390925"/>
                </a:lnTo>
                <a:lnTo>
                  <a:pt x="2617355" y="3368827"/>
                </a:lnTo>
                <a:lnTo>
                  <a:pt x="2662694" y="3347377"/>
                </a:lnTo>
                <a:lnTo>
                  <a:pt x="2708313" y="3326536"/>
                </a:lnTo>
                <a:lnTo>
                  <a:pt x="2754198" y="3306343"/>
                </a:lnTo>
                <a:lnTo>
                  <a:pt x="2800350" y="3286772"/>
                </a:lnTo>
                <a:lnTo>
                  <a:pt x="2846755" y="3267837"/>
                </a:lnTo>
                <a:lnTo>
                  <a:pt x="2893415" y="3249536"/>
                </a:lnTo>
                <a:lnTo>
                  <a:pt x="2940316" y="3231883"/>
                </a:lnTo>
                <a:lnTo>
                  <a:pt x="2987446" y="3214865"/>
                </a:lnTo>
                <a:lnTo>
                  <a:pt x="3034804" y="3198495"/>
                </a:lnTo>
                <a:lnTo>
                  <a:pt x="3072295" y="3186099"/>
                </a:lnTo>
                <a:lnTo>
                  <a:pt x="3072295" y="2973133"/>
                </a:lnTo>
                <a:close/>
              </a:path>
              <a:path w="3072765" h="3500754">
                <a:moveTo>
                  <a:pt x="3072295" y="2273008"/>
                </a:moveTo>
                <a:lnTo>
                  <a:pt x="3032125" y="2285568"/>
                </a:lnTo>
                <a:lnTo>
                  <a:pt x="2984474" y="2301125"/>
                </a:lnTo>
                <a:lnTo>
                  <a:pt x="2937027" y="2317305"/>
                </a:lnTo>
                <a:lnTo>
                  <a:pt x="2889783" y="2334095"/>
                </a:lnTo>
                <a:lnTo>
                  <a:pt x="2842768" y="2351494"/>
                </a:lnTo>
                <a:lnTo>
                  <a:pt x="2795981" y="2369489"/>
                </a:lnTo>
                <a:lnTo>
                  <a:pt x="2749423" y="2388095"/>
                </a:lnTo>
                <a:lnTo>
                  <a:pt x="2703093" y="2407310"/>
                </a:lnTo>
                <a:lnTo>
                  <a:pt x="2657017" y="2427122"/>
                </a:lnTo>
                <a:lnTo>
                  <a:pt x="2611196" y="2447531"/>
                </a:lnTo>
                <a:lnTo>
                  <a:pt x="2565628" y="2468537"/>
                </a:lnTo>
                <a:lnTo>
                  <a:pt x="2520327" y="2490152"/>
                </a:lnTo>
                <a:lnTo>
                  <a:pt x="2475306" y="2512352"/>
                </a:lnTo>
                <a:lnTo>
                  <a:pt x="2430551" y="2535136"/>
                </a:lnTo>
                <a:lnTo>
                  <a:pt x="2386088" y="2558516"/>
                </a:lnTo>
                <a:lnTo>
                  <a:pt x="2341918" y="2582481"/>
                </a:lnTo>
                <a:lnTo>
                  <a:pt x="2297760" y="2558516"/>
                </a:lnTo>
                <a:lnTo>
                  <a:pt x="2253323" y="2535136"/>
                </a:lnTo>
                <a:lnTo>
                  <a:pt x="2208580" y="2512352"/>
                </a:lnTo>
                <a:lnTo>
                  <a:pt x="2163559" y="2490152"/>
                </a:lnTo>
                <a:lnTo>
                  <a:pt x="2118271" y="2468537"/>
                </a:lnTo>
                <a:lnTo>
                  <a:pt x="2072716" y="2447531"/>
                </a:lnTo>
                <a:lnTo>
                  <a:pt x="2026907" y="2427122"/>
                </a:lnTo>
                <a:lnTo>
                  <a:pt x="1980831" y="2407310"/>
                </a:lnTo>
                <a:lnTo>
                  <a:pt x="1934514" y="2388095"/>
                </a:lnTo>
                <a:lnTo>
                  <a:pt x="1887969" y="2369489"/>
                </a:lnTo>
                <a:lnTo>
                  <a:pt x="1841182" y="2351494"/>
                </a:lnTo>
                <a:lnTo>
                  <a:pt x="1794167" y="2334095"/>
                </a:lnTo>
                <a:lnTo>
                  <a:pt x="1746935" y="2317305"/>
                </a:lnTo>
                <a:lnTo>
                  <a:pt x="1699488" y="2301125"/>
                </a:lnTo>
                <a:lnTo>
                  <a:pt x="1651838" y="2285568"/>
                </a:lnTo>
                <a:lnTo>
                  <a:pt x="1603984" y="2270607"/>
                </a:lnTo>
                <a:lnTo>
                  <a:pt x="1555940" y="2256282"/>
                </a:lnTo>
                <a:lnTo>
                  <a:pt x="1507705" y="2242553"/>
                </a:lnTo>
                <a:lnTo>
                  <a:pt x="1459306" y="2229459"/>
                </a:lnTo>
                <a:lnTo>
                  <a:pt x="1410716" y="2216988"/>
                </a:lnTo>
                <a:lnTo>
                  <a:pt x="1361973" y="2205126"/>
                </a:lnTo>
                <a:lnTo>
                  <a:pt x="1313065" y="2193899"/>
                </a:lnTo>
                <a:lnTo>
                  <a:pt x="1264005" y="2183295"/>
                </a:lnTo>
                <a:lnTo>
                  <a:pt x="1214805" y="2173325"/>
                </a:lnTo>
                <a:lnTo>
                  <a:pt x="1165466" y="2163978"/>
                </a:lnTo>
                <a:lnTo>
                  <a:pt x="1115999" y="2155266"/>
                </a:lnTo>
                <a:lnTo>
                  <a:pt x="1066393" y="2147189"/>
                </a:lnTo>
                <a:lnTo>
                  <a:pt x="1016685" y="2139746"/>
                </a:lnTo>
                <a:lnTo>
                  <a:pt x="966851" y="2132939"/>
                </a:lnTo>
                <a:lnTo>
                  <a:pt x="916914" y="2126780"/>
                </a:lnTo>
                <a:lnTo>
                  <a:pt x="866889" y="2121255"/>
                </a:lnTo>
                <a:lnTo>
                  <a:pt x="816762" y="2116366"/>
                </a:lnTo>
                <a:lnTo>
                  <a:pt x="766559" y="2112137"/>
                </a:lnTo>
                <a:lnTo>
                  <a:pt x="716280" y="2108543"/>
                </a:lnTo>
                <a:lnTo>
                  <a:pt x="665911" y="2105609"/>
                </a:lnTo>
                <a:lnTo>
                  <a:pt x="615492" y="2103310"/>
                </a:lnTo>
                <a:lnTo>
                  <a:pt x="565023" y="2101672"/>
                </a:lnTo>
                <a:lnTo>
                  <a:pt x="514489" y="2100694"/>
                </a:lnTo>
                <a:lnTo>
                  <a:pt x="463918" y="2100364"/>
                </a:lnTo>
                <a:lnTo>
                  <a:pt x="409752" y="2100732"/>
                </a:lnTo>
                <a:lnTo>
                  <a:pt x="355803" y="2101824"/>
                </a:lnTo>
                <a:lnTo>
                  <a:pt x="302120" y="2103653"/>
                </a:lnTo>
                <a:lnTo>
                  <a:pt x="248754" y="2106206"/>
                </a:lnTo>
                <a:lnTo>
                  <a:pt x="195783" y="2109470"/>
                </a:lnTo>
                <a:lnTo>
                  <a:pt x="143243" y="2113445"/>
                </a:lnTo>
                <a:lnTo>
                  <a:pt x="91211" y="2118144"/>
                </a:lnTo>
                <a:lnTo>
                  <a:pt x="52641" y="2129891"/>
                </a:lnTo>
                <a:lnTo>
                  <a:pt x="22644" y="2154656"/>
                </a:lnTo>
                <a:lnTo>
                  <a:pt x="4127" y="2188883"/>
                </a:lnTo>
                <a:lnTo>
                  <a:pt x="0" y="2229015"/>
                </a:lnTo>
                <a:lnTo>
                  <a:pt x="11734" y="2267572"/>
                </a:lnTo>
                <a:lnTo>
                  <a:pt x="36499" y="2297569"/>
                </a:lnTo>
                <a:lnTo>
                  <a:pt x="70726" y="2316086"/>
                </a:lnTo>
                <a:lnTo>
                  <a:pt x="110858" y="2320213"/>
                </a:lnTo>
                <a:lnTo>
                  <a:pt x="160134" y="2315781"/>
                </a:lnTo>
                <a:lnTo>
                  <a:pt x="209880" y="2312009"/>
                </a:lnTo>
                <a:lnTo>
                  <a:pt x="260057" y="2308936"/>
                </a:lnTo>
                <a:lnTo>
                  <a:pt x="310603" y="2306548"/>
                </a:lnTo>
                <a:lnTo>
                  <a:pt x="361467" y="2304834"/>
                </a:lnTo>
                <a:lnTo>
                  <a:pt x="412584" y="2303805"/>
                </a:lnTo>
                <a:lnTo>
                  <a:pt x="463918" y="2303462"/>
                </a:lnTo>
                <a:lnTo>
                  <a:pt x="514527" y="2303818"/>
                </a:lnTo>
                <a:lnTo>
                  <a:pt x="565086" y="2304846"/>
                </a:lnTo>
                <a:lnTo>
                  <a:pt x="615594" y="2306574"/>
                </a:lnTo>
                <a:lnTo>
                  <a:pt x="666038" y="2308999"/>
                </a:lnTo>
                <a:lnTo>
                  <a:pt x="716407" y="2312098"/>
                </a:lnTo>
                <a:lnTo>
                  <a:pt x="766699" y="2315883"/>
                </a:lnTo>
                <a:lnTo>
                  <a:pt x="816902" y="2320340"/>
                </a:lnTo>
                <a:lnTo>
                  <a:pt x="867016" y="2325484"/>
                </a:lnTo>
                <a:lnTo>
                  <a:pt x="917028" y="2331313"/>
                </a:lnTo>
                <a:lnTo>
                  <a:pt x="966927" y="2337816"/>
                </a:lnTo>
                <a:lnTo>
                  <a:pt x="1016711" y="2344978"/>
                </a:lnTo>
                <a:lnTo>
                  <a:pt x="1066368" y="2352827"/>
                </a:lnTo>
                <a:lnTo>
                  <a:pt x="1115898" y="2361349"/>
                </a:lnTo>
                <a:lnTo>
                  <a:pt x="1165288" y="2370518"/>
                </a:lnTo>
                <a:lnTo>
                  <a:pt x="1214526" y="2380373"/>
                </a:lnTo>
                <a:lnTo>
                  <a:pt x="1263624" y="2390876"/>
                </a:lnTo>
                <a:lnTo>
                  <a:pt x="1312557" y="2402052"/>
                </a:lnTo>
                <a:lnTo>
                  <a:pt x="1361313" y="2413889"/>
                </a:lnTo>
                <a:lnTo>
                  <a:pt x="1409903" y="2426373"/>
                </a:lnTo>
                <a:lnTo>
                  <a:pt x="1458302" y="2439517"/>
                </a:lnTo>
                <a:lnTo>
                  <a:pt x="1506512" y="2453322"/>
                </a:lnTo>
                <a:lnTo>
                  <a:pt x="1554530" y="2467775"/>
                </a:lnTo>
                <a:lnTo>
                  <a:pt x="1602346" y="2482875"/>
                </a:lnTo>
                <a:lnTo>
                  <a:pt x="1649933" y="2498623"/>
                </a:lnTo>
                <a:lnTo>
                  <a:pt x="1697316" y="2515019"/>
                </a:lnTo>
                <a:lnTo>
                  <a:pt x="1744459" y="2532049"/>
                </a:lnTo>
                <a:lnTo>
                  <a:pt x="1791373" y="2549741"/>
                </a:lnTo>
                <a:lnTo>
                  <a:pt x="1838045" y="2568054"/>
                </a:lnTo>
                <a:lnTo>
                  <a:pt x="1884476" y="2587015"/>
                </a:lnTo>
                <a:lnTo>
                  <a:pt x="1930641" y="2606611"/>
                </a:lnTo>
                <a:lnTo>
                  <a:pt x="1976539" y="2626830"/>
                </a:lnTo>
                <a:lnTo>
                  <a:pt x="2022170" y="2647696"/>
                </a:lnTo>
                <a:lnTo>
                  <a:pt x="2067509" y="2669184"/>
                </a:lnTo>
                <a:lnTo>
                  <a:pt x="2112568" y="2691295"/>
                </a:lnTo>
                <a:lnTo>
                  <a:pt x="2157336" y="2714040"/>
                </a:lnTo>
                <a:lnTo>
                  <a:pt x="2201811" y="2737408"/>
                </a:lnTo>
                <a:lnTo>
                  <a:pt x="2245969" y="2761399"/>
                </a:lnTo>
                <a:lnTo>
                  <a:pt x="2291054" y="2786621"/>
                </a:lnTo>
                <a:lnTo>
                  <a:pt x="2297658" y="2790342"/>
                </a:lnTo>
                <a:lnTo>
                  <a:pt x="2303881" y="2793250"/>
                </a:lnTo>
                <a:lnTo>
                  <a:pt x="2314206" y="2796756"/>
                </a:lnTo>
                <a:lnTo>
                  <a:pt x="2318562" y="2797797"/>
                </a:lnTo>
                <a:lnTo>
                  <a:pt x="2329103" y="2799867"/>
                </a:lnTo>
                <a:lnTo>
                  <a:pt x="2335517" y="2800489"/>
                </a:lnTo>
                <a:lnTo>
                  <a:pt x="2348344" y="2800489"/>
                </a:lnTo>
                <a:lnTo>
                  <a:pt x="2392197" y="2787040"/>
                </a:lnTo>
                <a:lnTo>
                  <a:pt x="2438920" y="2760815"/>
                </a:lnTo>
                <a:lnTo>
                  <a:pt x="2483078" y="2736850"/>
                </a:lnTo>
                <a:lnTo>
                  <a:pt x="2527541" y="2713520"/>
                </a:lnTo>
                <a:lnTo>
                  <a:pt x="2572296" y="2690799"/>
                </a:lnTo>
                <a:lnTo>
                  <a:pt x="2617355" y="2668714"/>
                </a:lnTo>
                <a:lnTo>
                  <a:pt x="2662694" y="2647251"/>
                </a:lnTo>
                <a:lnTo>
                  <a:pt x="2708313" y="2626423"/>
                </a:lnTo>
                <a:lnTo>
                  <a:pt x="2754198" y="2606217"/>
                </a:lnTo>
                <a:lnTo>
                  <a:pt x="2800350" y="2586647"/>
                </a:lnTo>
                <a:lnTo>
                  <a:pt x="2846755" y="2567711"/>
                </a:lnTo>
                <a:lnTo>
                  <a:pt x="2893415" y="2549423"/>
                </a:lnTo>
                <a:lnTo>
                  <a:pt x="2940316" y="2531757"/>
                </a:lnTo>
                <a:lnTo>
                  <a:pt x="2987446" y="2514752"/>
                </a:lnTo>
                <a:lnTo>
                  <a:pt x="3034804" y="2498369"/>
                </a:lnTo>
                <a:lnTo>
                  <a:pt x="3072295" y="2485974"/>
                </a:lnTo>
                <a:lnTo>
                  <a:pt x="3072295" y="2273008"/>
                </a:lnTo>
                <a:close/>
              </a:path>
              <a:path w="3072765" h="3500754">
                <a:moveTo>
                  <a:pt x="3072295" y="1572895"/>
                </a:moveTo>
                <a:lnTo>
                  <a:pt x="3032125" y="1585442"/>
                </a:lnTo>
                <a:lnTo>
                  <a:pt x="2984474" y="1601012"/>
                </a:lnTo>
                <a:lnTo>
                  <a:pt x="2937027" y="1617179"/>
                </a:lnTo>
                <a:lnTo>
                  <a:pt x="2889783" y="1633969"/>
                </a:lnTo>
                <a:lnTo>
                  <a:pt x="2842768" y="1651368"/>
                </a:lnTo>
                <a:lnTo>
                  <a:pt x="2795981" y="1669376"/>
                </a:lnTo>
                <a:lnTo>
                  <a:pt x="2749423" y="1687982"/>
                </a:lnTo>
                <a:lnTo>
                  <a:pt x="2703093" y="1707184"/>
                </a:lnTo>
                <a:lnTo>
                  <a:pt x="2657017" y="1726996"/>
                </a:lnTo>
                <a:lnTo>
                  <a:pt x="2611196" y="1747418"/>
                </a:lnTo>
                <a:lnTo>
                  <a:pt x="2565628" y="1768424"/>
                </a:lnTo>
                <a:lnTo>
                  <a:pt x="2520327" y="1790026"/>
                </a:lnTo>
                <a:lnTo>
                  <a:pt x="2475306" y="1812226"/>
                </a:lnTo>
                <a:lnTo>
                  <a:pt x="2430551" y="1835010"/>
                </a:lnTo>
                <a:lnTo>
                  <a:pt x="2386088" y="1858403"/>
                </a:lnTo>
                <a:lnTo>
                  <a:pt x="2341918" y="1882368"/>
                </a:lnTo>
                <a:lnTo>
                  <a:pt x="2297760" y="1858403"/>
                </a:lnTo>
                <a:lnTo>
                  <a:pt x="2253323" y="1835010"/>
                </a:lnTo>
                <a:lnTo>
                  <a:pt x="2208580" y="1812226"/>
                </a:lnTo>
                <a:lnTo>
                  <a:pt x="2163559" y="1790026"/>
                </a:lnTo>
                <a:lnTo>
                  <a:pt x="2118271" y="1768424"/>
                </a:lnTo>
                <a:lnTo>
                  <a:pt x="2072716" y="1747418"/>
                </a:lnTo>
                <a:lnTo>
                  <a:pt x="2026907" y="1726996"/>
                </a:lnTo>
                <a:lnTo>
                  <a:pt x="1980831" y="1707184"/>
                </a:lnTo>
                <a:lnTo>
                  <a:pt x="1934514" y="1687982"/>
                </a:lnTo>
                <a:lnTo>
                  <a:pt x="1887969" y="1669376"/>
                </a:lnTo>
                <a:lnTo>
                  <a:pt x="1841182" y="1651368"/>
                </a:lnTo>
                <a:lnTo>
                  <a:pt x="1794167" y="1633969"/>
                </a:lnTo>
                <a:lnTo>
                  <a:pt x="1746935" y="1617179"/>
                </a:lnTo>
                <a:lnTo>
                  <a:pt x="1699488" y="1601012"/>
                </a:lnTo>
                <a:lnTo>
                  <a:pt x="1651838" y="1585442"/>
                </a:lnTo>
                <a:lnTo>
                  <a:pt x="1603984" y="1570494"/>
                </a:lnTo>
                <a:lnTo>
                  <a:pt x="1555940" y="1556156"/>
                </a:lnTo>
                <a:lnTo>
                  <a:pt x="1507705" y="1542440"/>
                </a:lnTo>
                <a:lnTo>
                  <a:pt x="1459306" y="1529334"/>
                </a:lnTo>
                <a:lnTo>
                  <a:pt x="1410716" y="1516862"/>
                </a:lnTo>
                <a:lnTo>
                  <a:pt x="1361973" y="1505013"/>
                </a:lnTo>
                <a:lnTo>
                  <a:pt x="1313065" y="1493774"/>
                </a:lnTo>
                <a:lnTo>
                  <a:pt x="1264005" y="1483169"/>
                </a:lnTo>
                <a:lnTo>
                  <a:pt x="1214805" y="1473200"/>
                </a:lnTo>
                <a:lnTo>
                  <a:pt x="1165466" y="1463852"/>
                </a:lnTo>
                <a:lnTo>
                  <a:pt x="1115999" y="1455140"/>
                </a:lnTo>
                <a:lnTo>
                  <a:pt x="1066393" y="1447063"/>
                </a:lnTo>
                <a:lnTo>
                  <a:pt x="1016685" y="1439621"/>
                </a:lnTo>
                <a:lnTo>
                  <a:pt x="966851" y="1432826"/>
                </a:lnTo>
                <a:lnTo>
                  <a:pt x="916914" y="1426654"/>
                </a:lnTo>
                <a:lnTo>
                  <a:pt x="866889" y="1421130"/>
                </a:lnTo>
                <a:lnTo>
                  <a:pt x="816762" y="1416253"/>
                </a:lnTo>
                <a:lnTo>
                  <a:pt x="766559" y="1412011"/>
                </a:lnTo>
                <a:lnTo>
                  <a:pt x="716280" y="1408430"/>
                </a:lnTo>
                <a:lnTo>
                  <a:pt x="665911" y="1405483"/>
                </a:lnTo>
                <a:lnTo>
                  <a:pt x="615492" y="1403197"/>
                </a:lnTo>
                <a:lnTo>
                  <a:pt x="565023" y="1401559"/>
                </a:lnTo>
                <a:lnTo>
                  <a:pt x="514489" y="1400568"/>
                </a:lnTo>
                <a:lnTo>
                  <a:pt x="463918" y="1400238"/>
                </a:lnTo>
                <a:lnTo>
                  <a:pt x="409752" y="1400606"/>
                </a:lnTo>
                <a:lnTo>
                  <a:pt x="355803" y="1401711"/>
                </a:lnTo>
                <a:lnTo>
                  <a:pt x="302120" y="1403527"/>
                </a:lnTo>
                <a:lnTo>
                  <a:pt x="248754" y="1406080"/>
                </a:lnTo>
                <a:lnTo>
                  <a:pt x="195783" y="1409344"/>
                </a:lnTo>
                <a:lnTo>
                  <a:pt x="143243" y="1413332"/>
                </a:lnTo>
                <a:lnTo>
                  <a:pt x="91211" y="1418018"/>
                </a:lnTo>
                <a:lnTo>
                  <a:pt x="52641" y="1429766"/>
                </a:lnTo>
                <a:lnTo>
                  <a:pt x="22644" y="1454531"/>
                </a:lnTo>
                <a:lnTo>
                  <a:pt x="4127" y="1488770"/>
                </a:lnTo>
                <a:lnTo>
                  <a:pt x="0" y="1528889"/>
                </a:lnTo>
                <a:lnTo>
                  <a:pt x="11734" y="1567459"/>
                </a:lnTo>
                <a:lnTo>
                  <a:pt x="36499" y="1597456"/>
                </a:lnTo>
                <a:lnTo>
                  <a:pt x="70726" y="1615973"/>
                </a:lnTo>
                <a:lnTo>
                  <a:pt x="110858" y="1620100"/>
                </a:lnTo>
                <a:lnTo>
                  <a:pt x="160134" y="1615655"/>
                </a:lnTo>
                <a:lnTo>
                  <a:pt x="209880" y="1611896"/>
                </a:lnTo>
                <a:lnTo>
                  <a:pt x="260057" y="1608823"/>
                </a:lnTo>
                <a:lnTo>
                  <a:pt x="310603" y="1606423"/>
                </a:lnTo>
                <a:lnTo>
                  <a:pt x="361467" y="1604708"/>
                </a:lnTo>
                <a:lnTo>
                  <a:pt x="412584" y="1603692"/>
                </a:lnTo>
                <a:lnTo>
                  <a:pt x="463918" y="1603349"/>
                </a:lnTo>
                <a:lnTo>
                  <a:pt x="514527" y="1603692"/>
                </a:lnTo>
                <a:lnTo>
                  <a:pt x="565086" y="1604733"/>
                </a:lnTo>
                <a:lnTo>
                  <a:pt x="615594" y="1606461"/>
                </a:lnTo>
                <a:lnTo>
                  <a:pt x="666038" y="1608874"/>
                </a:lnTo>
                <a:lnTo>
                  <a:pt x="716407" y="1611972"/>
                </a:lnTo>
                <a:lnTo>
                  <a:pt x="766699" y="1615757"/>
                </a:lnTo>
                <a:lnTo>
                  <a:pt x="816902" y="1620227"/>
                </a:lnTo>
                <a:lnTo>
                  <a:pt x="867016" y="1625371"/>
                </a:lnTo>
                <a:lnTo>
                  <a:pt x="917028" y="1631188"/>
                </a:lnTo>
                <a:lnTo>
                  <a:pt x="966927" y="1637690"/>
                </a:lnTo>
                <a:lnTo>
                  <a:pt x="1016711" y="1644865"/>
                </a:lnTo>
                <a:lnTo>
                  <a:pt x="1066368" y="1652714"/>
                </a:lnTo>
                <a:lnTo>
                  <a:pt x="1115898" y="1661223"/>
                </a:lnTo>
                <a:lnTo>
                  <a:pt x="1165288" y="1670405"/>
                </a:lnTo>
                <a:lnTo>
                  <a:pt x="1214526" y="1680248"/>
                </a:lnTo>
                <a:lnTo>
                  <a:pt x="1263624" y="1690763"/>
                </a:lnTo>
                <a:lnTo>
                  <a:pt x="1312557" y="1701939"/>
                </a:lnTo>
                <a:lnTo>
                  <a:pt x="1361313" y="1713763"/>
                </a:lnTo>
                <a:lnTo>
                  <a:pt x="1409903" y="1726260"/>
                </a:lnTo>
                <a:lnTo>
                  <a:pt x="1458302" y="1739404"/>
                </a:lnTo>
                <a:lnTo>
                  <a:pt x="1506512" y="1753196"/>
                </a:lnTo>
                <a:lnTo>
                  <a:pt x="1554530" y="1767649"/>
                </a:lnTo>
                <a:lnTo>
                  <a:pt x="1602346" y="1782749"/>
                </a:lnTo>
                <a:lnTo>
                  <a:pt x="1649933" y="1798497"/>
                </a:lnTo>
                <a:lnTo>
                  <a:pt x="1697316" y="1814893"/>
                </a:lnTo>
                <a:lnTo>
                  <a:pt x="1744459" y="1831936"/>
                </a:lnTo>
                <a:lnTo>
                  <a:pt x="1791373" y="1849615"/>
                </a:lnTo>
                <a:lnTo>
                  <a:pt x="1838045" y="1867941"/>
                </a:lnTo>
                <a:lnTo>
                  <a:pt x="1884476" y="1886889"/>
                </a:lnTo>
                <a:lnTo>
                  <a:pt x="1930641" y="1906485"/>
                </a:lnTo>
                <a:lnTo>
                  <a:pt x="1976539" y="1926717"/>
                </a:lnTo>
                <a:lnTo>
                  <a:pt x="2022170" y="1947570"/>
                </a:lnTo>
                <a:lnTo>
                  <a:pt x="2067509" y="1969058"/>
                </a:lnTo>
                <a:lnTo>
                  <a:pt x="2112568" y="1991182"/>
                </a:lnTo>
                <a:lnTo>
                  <a:pt x="2157336" y="2013927"/>
                </a:lnTo>
                <a:lnTo>
                  <a:pt x="2201811" y="2037283"/>
                </a:lnTo>
                <a:lnTo>
                  <a:pt x="2245969" y="2061273"/>
                </a:lnTo>
                <a:lnTo>
                  <a:pt x="2291054" y="2086508"/>
                </a:lnTo>
                <a:lnTo>
                  <a:pt x="2297658" y="2090216"/>
                </a:lnTo>
                <a:lnTo>
                  <a:pt x="2303881" y="2093125"/>
                </a:lnTo>
                <a:lnTo>
                  <a:pt x="2314206" y="2096643"/>
                </a:lnTo>
                <a:lnTo>
                  <a:pt x="2318562" y="2097671"/>
                </a:lnTo>
                <a:lnTo>
                  <a:pt x="2329103" y="2099741"/>
                </a:lnTo>
                <a:lnTo>
                  <a:pt x="2335517" y="2100364"/>
                </a:lnTo>
                <a:lnTo>
                  <a:pt x="2348344" y="2100364"/>
                </a:lnTo>
                <a:lnTo>
                  <a:pt x="2392197" y="2086914"/>
                </a:lnTo>
                <a:lnTo>
                  <a:pt x="2438920" y="2060689"/>
                </a:lnTo>
                <a:lnTo>
                  <a:pt x="2483078" y="2036737"/>
                </a:lnTo>
                <a:lnTo>
                  <a:pt x="2527541" y="2013394"/>
                </a:lnTo>
                <a:lnTo>
                  <a:pt x="2572296" y="1990686"/>
                </a:lnTo>
                <a:lnTo>
                  <a:pt x="2617355" y="1968588"/>
                </a:lnTo>
                <a:lnTo>
                  <a:pt x="2662694" y="1947125"/>
                </a:lnTo>
                <a:lnTo>
                  <a:pt x="2708313" y="1926297"/>
                </a:lnTo>
                <a:lnTo>
                  <a:pt x="2754198" y="1906092"/>
                </a:lnTo>
                <a:lnTo>
                  <a:pt x="2800350" y="1886534"/>
                </a:lnTo>
                <a:lnTo>
                  <a:pt x="2846755" y="1867598"/>
                </a:lnTo>
                <a:lnTo>
                  <a:pt x="2893415" y="1849297"/>
                </a:lnTo>
                <a:lnTo>
                  <a:pt x="2940316" y="1831644"/>
                </a:lnTo>
                <a:lnTo>
                  <a:pt x="2987446" y="1814626"/>
                </a:lnTo>
                <a:lnTo>
                  <a:pt x="3034804" y="1798256"/>
                </a:lnTo>
                <a:lnTo>
                  <a:pt x="3072295" y="1785861"/>
                </a:lnTo>
                <a:lnTo>
                  <a:pt x="3072295" y="1572895"/>
                </a:lnTo>
                <a:close/>
              </a:path>
              <a:path w="3072765" h="3500754">
                <a:moveTo>
                  <a:pt x="3072295" y="872769"/>
                </a:moveTo>
                <a:lnTo>
                  <a:pt x="3032125" y="885317"/>
                </a:lnTo>
                <a:lnTo>
                  <a:pt x="2984474" y="900887"/>
                </a:lnTo>
                <a:lnTo>
                  <a:pt x="2937027" y="917067"/>
                </a:lnTo>
                <a:lnTo>
                  <a:pt x="2889783" y="933856"/>
                </a:lnTo>
                <a:lnTo>
                  <a:pt x="2842768" y="951242"/>
                </a:lnTo>
                <a:lnTo>
                  <a:pt x="2795981" y="969251"/>
                </a:lnTo>
                <a:lnTo>
                  <a:pt x="2749423" y="987856"/>
                </a:lnTo>
                <a:lnTo>
                  <a:pt x="2703093" y="1007071"/>
                </a:lnTo>
                <a:lnTo>
                  <a:pt x="2657017" y="1026883"/>
                </a:lnTo>
                <a:lnTo>
                  <a:pt x="2611196" y="1047292"/>
                </a:lnTo>
                <a:lnTo>
                  <a:pt x="2565628" y="1068298"/>
                </a:lnTo>
                <a:lnTo>
                  <a:pt x="2520327" y="1089901"/>
                </a:lnTo>
                <a:lnTo>
                  <a:pt x="2475306" y="1112100"/>
                </a:lnTo>
                <a:lnTo>
                  <a:pt x="2430551" y="1134897"/>
                </a:lnTo>
                <a:lnTo>
                  <a:pt x="2386088" y="1158278"/>
                </a:lnTo>
                <a:lnTo>
                  <a:pt x="2341918" y="1182243"/>
                </a:lnTo>
                <a:lnTo>
                  <a:pt x="2297760" y="1158278"/>
                </a:lnTo>
                <a:lnTo>
                  <a:pt x="2253323" y="1134897"/>
                </a:lnTo>
                <a:lnTo>
                  <a:pt x="2208580" y="1112100"/>
                </a:lnTo>
                <a:lnTo>
                  <a:pt x="2163559" y="1089901"/>
                </a:lnTo>
                <a:lnTo>
                  <a:pt x="2118271" y="1068298"/>
                </a:lnTo>
                <a:lnTo>
                  <a:pt x="2072716" y="1047292"/>
                </a:lnTo>
                <a:lnTo>
                  <a:pt x="2026907" y="1026883"/>
                </a:lnTo>
                <a:lnTo>
                  <a:pt x="1980831" y="1007071"/>
                </a:lnTo>
                <a:lnTo>
                  <a:pt x="1934514" y="987856"/>
                </a:lnTo>
                <a:lnTo>
                  <a:pt x="1887969" y="969251"/>
                </a:lnTo>
                <a:lnTo>
                  <a:pt x="1841182" y="951242"/>
                </a:lnTo>
                <a:lnTo>
                  <a:pt x="1794167" y="933856"/>
                </a:lnTo>
                <a:lnTo>
                  <a:pt x="1746935" y="917067"/>
                </a:lnTo>
                <a:lnTo>
                  <a:pt x="1699488" y="900887"/>
                </a:lnTo>
                <a:lnTo>
                  <a:pt x="1651838" y="885317"/>
                </a:lnTo>
                <a:lnTo>
                  <a:pt x="1603984" y="870369"/>
                </a:lnTo>
                <a:lnTo>
                  <a:pt x="1555940" y="856030"/>
                </a:lnTo>
                <a:lnTo>
                  <a:pt x="1507705" y="842314"/>
                </a:lnTo>
                <a:lnTo>
                  <a:pt x="1459306" y="829221"/>
                </a:lnTo>
                <a:lnTo>
                  <a:pt x="1410716" y="816737"/>
                </a:lnTo>
                <a:lnTo>
                  <a:pt x="1361973" y="804887"/>
                </a:lnTo>
                <a:lnTo>
                  <a:pt x="1313065" y="793661"/>
                </a:lnTo>
                <a:lnTo>
                  <a:pt x="1264005" y="783056"/>
                </a:lnTo>
                <a:lnTo>
                  <a:pt x="1214805" y="773087"/>
                </a:lnTo>
                <a:lnTo>
                  <a:pt x="1165466" y="763739"/>
                </a:lnTo>
                <a:lnTo>
                  <a:pt x="1115999" y="755027"/>
                </a:lnTo>
                <a:lnTo>
                  <a:pt x="1066393" y="746950"/>
                </a:lnTo>
                <a:lnTo>
                  <a:pt x="1016685" y="739508"/>
                </a:lnTo>
                <a:lnTo>
                  <a:pt x="966851" y="732701"/>
                </a:lnTo>
                <a:lnTo>
                  <a:pt x="916914" y="726541"/>
                </a:lnTo>
                <a:lnTo>
                  <a:pt x="866889" y="721017"/>
                </a:lnTo>
                <a:lnTo>
                  <a:pt x="816762" y="716127"/>
                </a:lnTo>
                <a:lnTo>
                  <a:pt x="766559" y="711898"/>
                </a:lnTo>
                <a:lnTo>
                  <a:pt x="716280" y="708304"/>
                </a:lnTo>
                <a:lnTo>
                  <a:pt x="665911" y="705370"/>
                </a:lnTo>
                <a:lnTo>
                  <a:pt x="615492" y="703072"/>
                </a:lnTo>
                <a:lnTo>
                  <a:pt x="565023" y="701433"/>
                </a:lnTo>
                <a:lnTo>
                  <a:pt x="514489" y="700455"/>
                </a:lnTo>
                <a:lnTo>
                  <a:pt x="463918" y="700125"/>
                </a:lnTo>
                <a:lnTo>
                  <a:pt x="409752" y="700493"/>
                </a:lnTo>
                <a:lnTo>
                  <a:pt x="355803" y="701586"/>
                </a:lnTo>
                <a:lnTo>
                  <a:pt x="302120" y="703414"/>
                </a:lnTo>
                <a:lnTo>
                  <a:pt x="248754" y="705954"/>
                </a:lnTo>
                <a:lnTo>
                  <a:pt x="195783" y="709231"/>
                </a:lnTo>
                <a:lnTo>
                  <a:pt x="143243" y="713206"/>
                </a:lnTo>
                <a:lnTo>
                  <a:pt x="91211" y="717905"/>
                </a:lnTo>
                <a:lnTo>
                  <a:pt x="52641" y="729653"/>
                </a:lnTo>
                <a:lnTo>
                  <a:pt x="22644" y="754418"/>
                </a:lnTo>
                <a:lnTo>
                  <a:pt x="4127" y="788644"/>
                </a:lnTo>
                <a:lnTo>
                  <a:pt x="0" y="828763"/>
                </a:lnTo>
                <a:lnTo>
                  <a:pt x="11734" y="867333"/>
                </a:lnTo>
                <a:lnTo>
                  <a:pt x="36499" y="897331"/>
                </a:lnTo>
                <a:lnTo>
                  <a:pt x="70726" y="915847"/>
                </a:lnTo>
                <a:lnTo>
                  <a:pt x="110858" y="919975"/>
                </a:lnTo>
                <a:lnTo>
                  <a:pt x="160134" y="915530"/>
                </a:lnTo>
                <a:lnTo>
                  <a:pt x="209880" y="911771"/>
                </a:lnTo>
                <a:lnTo>
                  <a:pt x="260057" y="908697"/>
                </a:lnTo>
                <a:lnTo>
                  <a:pt x="310603" y="906297"/>
                </a:lnTo>
                <a:lnTo>
                  <a:pt x="361467" y="904595"/>
                </a:lnTo>
                <a:lnTo>
                  <a:pt x="412584" y="903566"/>
                </a:lnTo>
                <a:lnTo>
                  <a:pt x="463918" y="903224"/>
                </a:lnTo>
                <a:lnTo>
                  <a:pt x="514527" y="903566"/>
                </a:lnTo>
                <a:lnTo>
                  <a:pt x="565086" y="904608"/>
                </a:lnTo>
                <a:lnTo>
                  <a:pt x="615594" y="906335"/>
                </a:lnTo>
                <a:lnTo>
                  <a:pt x="666038" y="908748"/>
                </a:lnTo>
                <a:lnTo>
                  <a:pt x="716407" y="911860"/>
                </a:lnTo>
                <a:lnTo>
                  <a:pt x="766699" y="915644"/>
                </a:lnTo>
                <a:lnTo>
                  <a:pt x="816902" y="920102"/>
                </a:lnTo>
                <a:lnTo>
                  <a:pt x="867016" y="925245"/>
                </a:lnTo>
                <a:lnTo>
                  <a:pt x="917028" y="931075"/>
                </a:lnTo>
                <a:lnTo>
                  <a:pt x="966927" y="937577"/>
                </a:lnTo>
                <a:lnTo>
                  <a:pt x="1016711" y="944740"/>
                </a:lnTo>
                <a:lnTo>
                  <a:pt x="1066368" y="952588"/>
                </a:lnTo>
                <a:lnTo>
                  <a:pt x="1115898" y="961097"/>
                </a:lnTo>
                <a:lnTo>
                  <a:pt x="1165288" y="970280"/>
                </a:lnTo>
                <a:lnTo>
                  <a:pt x="1214526" y="980135"/>
                </a:lnTo>
                <a:lnTo>
                  <a:pt x="1263624" y="990638"/>
                </a:lnTo>
                <a:lnTo>
                  <a:pt x="1312557" y="1001814"/>
                </a:lnTo>
                <a:lnTo>
                  <a:pt x="1361313" y="1013650"/>
                </a:lnTo>
                <a:lnTo>
                  <a:pt x="1409903" y="1026134"/>
                </a:lnTo>
                <a:lnTo>
                  <a:pt x="1458302" y="1039279"/>
                </a:lnTo>
                <a:lnTo>
                  <a:pt x="1506512" y="1053084"/>
                </a:lnTo>
                <a:lnTo>
                  <a:pt x="1554530" y="1067536"/>
                </a:lnTo>
                <a:lnTo>
                  <a:pt x="1602346" y="1082636"/>
                </a:lnTo>
                <a:lnTo>
                  <a:pt x="1649933" y="1098384"/>
                </a:lnTo>
                <a:lnTo>
                  <a:pt x="1697316" y="1114780"/>
                </a:lnTo>
                <a:lnTo>
                  <a:pt x="1744459" y="1131811"/>
                </a:lnTo>
                <a:lnTo>
                  <a:pt x="1791373" y="1149489"/>
                </a:lnTo>
                <a:lnTo>
                  <a:pt x="1838045" y="1167815"/>
                </a:lnTo>
                <a:lnTo>
                  <a:pt x="1884476" y="1186776"/>
                </a:lnTo>
                <a:lnTo>
                  <a:pt x="1930641" y="1206360"/>
                </a:lnTo>
                <a:lnTo>
                  <a:pt x="1976539" y="1226591"/>
                </a:lnTo>
                <a:lnTo>
                  <a:pt x="2022170" y="1247457"/>
                </a:lnTo>
                <a:lnTo>
                  <a:pt x="2067509" y="1268945"/>
                </a:lnTo>
                <a:lnTo>
                  <a:pt x="2112568" y="1291056"/>
                </a:lnTo>
                <a:lnTo>
                  <a:pt x="2157336" y="1313802"/>
                </a:lnTo>
                <a:lnTo>
                  <a:pt x="2201811" y="1337170"/>
                </a:lnTo>
                <a:lnTo>
                  <a:pt x="2245969" y="1361160"/>
                </a:lnTo>
                <a:lnTo>
                  <a:pt x="2291054" y="1386382"/>
                </a:lnTo>
                <a:lnTo>
                  <a:pt x="2297658" y="1390103"/>
                </a:lnTo>
                <a:lnTo>
                  <a:pt x="2303881" y="1392999"/>
                </a:lnTo>
                <a:lnTo>
                  <a:pt x="2314206" y="1396517"/>
                </a:lnTo>
                <a:lnTo>
                  <a:pt x="2318562" y="1397558"/>
                </a:lnTo>
                <a:lnTo>
                  <a:pt x="2329103" y="1399628"/>
                </a:lnTo>
                <a:lnTo>
                  <a:pt x="2335517" y="1400238"/>
                </a:lnTo>
                <a:lnTo>
                  <a:pt x="2348344" y="1400238"/>
                </a:lnTo>
                <a:lnTo>
                  <a:pt x="2392197" y="1386789"/>
                </a:lnTo>
                <a:lnTo>
                  <a:pt x="2438920" y="1360563"/>
                </a:lnTo>
                <a:lnTo>
                  <a:pt x="2483078" y="1336611"/>
                </a:lnTo>
                <a:lnTo>
                  <a:pt x="2527541" y="1313268"/>
                </a:lnTo>
                <a:lnTo>
                  <a:pt x="2572296" y="1290561"/>
                </a:lnTo>
                <a:lnTo>
                  <a:pt x="2617355" y="1268476"/>
                </a:lnTo>
                <a:lnTo>
                  <a:pt x="2662694" y="1247013"/>
                </a:lnTo>
                <a:lnTo>
                  <a:pt x="2708313" y="1226185"/>
                </a:lnTo>
                <a:lnTo>
                  <a:pt x="2754198" y="1205979"/>
                </a:lnTo>
                <a:lnTo>
                  <a:pt x="2800350" y="1186408"/>
                </a:lnTo>
                <a:lnTo>
                  <a:pt x="2846755" y="1167472"/>
                </a:lnTo>
                <a:lnTo>
                  <a:pt x="2893415" y="1149184"/>
                </a:lnTo>
                <a:lnTo>
                  <a:pt x="2940316" y="1131519"/>
                </a:lnTo>
                <a:lnTo>
                  <a:pt x="2987446" y="1114501"/>
                </a:lnTo>
                <a:lnTo>
                  <a:pt x="3034804" y="1098130"/>
                </a:lnTo>
                <a:lnTo>
                  <a:pt x="3072295" y="1085735"/>
                </a:lnTo>
                <a:lnTo>
                  <a:pt x="3072295" y="872769"/>
                </a:lnTo>
                <a:close/>
              </a:path>
              <a:path w="3072765" h="3500754">
                <a:moveTo>
                  <a:pt x="3072295" y="172643"/>
                </a:moveTo>
                <a:lnTo>
                  <a:pt x="3032125" y="185204"/>
                </a:lnTo>
                <a:lnTo>
                  <a:pt x="2984474" y="200761"/>
                </a:lnTo>
                <a:lnTo>
                  <a:pt x="2937027" y="216941"/>
                </a:lnTo>
                <a:lnTo>
                  <a:pt x="2889783" y="233730"/>
                </a:lnTo>
                <a:lnTo>
                  <a:pt x="2842768" y="251129"/>
                </a:lnTo>
                <a:lnTo>
                  <a:pt x="2795981" y="269125"/>
                </a:lnTo>
                <a:lnTo>
                  <a:pt x="2749423" y="287743"/>
                </a:lnTo>
                <a:lnTo>
                  <a:pt x="2703093" y="306946"/>
                </a:lnTo>
                <a:lnTo>
                  <a:pt x="2657017" y="326758"/>
                </a:lnTo>
                <a:lnTo>
                  <a:pt x="2611196" y="347167"/>
                </a:lnTo>
                <a:lnTo>
                  <a:pt x="2565628" y="368185"/>
                </a:lnTo>
                <a:lnTo>
                  <a:pt x="2520327" y="389788"/>
                </a:lnTo>
                <a:lnTo>
                  <a:pt x="2475306" y="411988"/>
                </a:lnTo>
                <a:lnTo>
                  <a:pt x="2430551" y="434771"/>
                </a:lnTo>
                <a:lnTo>
                  <a:pt x="2386088" y="458152"/>
                </a:lnTo>
                <a:lnTo>
                  <a:pt x="2341918" y="482130"/>
                </a:lnTo>
                <a:lnTo>
                  <a:pt x="2297760" y="458152"/>
                </a:lnTo>
                <a:lnTo>
                  <a:pt x="2253323" y="434771"/>
                </a:lnTo>
                <a:lnTo>
                  <a:pt x="2208580" y="411988"/>
                </a:lnTo>
                <a:lnTo>
                  <a:pt x="2163559" y="389788"/>
                </a:lnTo>
                <a:lnTo>
                  <a:pt x="2118271" y="368185"/>
                </a:lnTo>
                <a:lnTo>
                  <a:pt x="2072716" y="347167"/>
                </a:lnTo>
                <a:lnTo>
                  <a:pt x="2026907" y="326758"/>
                </a:lnTo>
                <a:lnTo>
                  <a:pt x="1980831" y="306946"/>
                </a:lnTo>
                <a:lnTo>
                  <a:pt x="1934514" y="287743"/>
                </a:lnTo>
                <a:lnTo>
                  <a:pt x="1887969" y="269125"/>
                </a:lnTo>
                <a:lnTo>
                  <a:pt x="1841182" y="251129"/>
                </a:lnTo>
                <a:lnTo>
                  <a:pt x="1794167" y="233730"/>
                </a:lnTo>
                <a:lnTo>
                  <a:pt x="1746935" y="216941"/>
                </a:lnTo>
                <a:lnTo>
                  <a:pt x="1699488" y="200761"/>
                </a:lnTo>
                <a:lnTo>
                  <a:pt x="1651838" y="185204"/>
                </a:lnTo>
                <a:lnTo>
                  <a:pt x="1603984" y="170256"/>
                </a:lnTo>
                <a:lnTo>
                  <a:pt x="1555940" y="155917"/>
                </a:lnTo>
                <a:lnTo>
                  <a:pt x="1507705" y="142201"/>
                </a:lnTo>
                <a:lnTo>
                  <a:pt x="1459306" y="129095"/>
                </a:lnTo>
                <a:lnTo>
                  <a:pt x="1410716" y="116624"/>
                </a:lnTo>
                <a:lnTo>
                  <a:pt x="1361973" y="104762"/>
                </a:lnTo>
                <a:lnTo>
                  <a:pt x="1313065" y="93535"/>
                </a:lnTo>
                <a:lnTo>
                  <a:pt x="1264005" y="82931"/>
                </a:lnTo>
                <a:lnTo>
                  <a:pt x="1214805" y="72961"/>
                </a:lnTo>
                <a:lnTo>
                  <a:pt x="1165466" y="63614"/>
                </a:lnTo>
                <a:lnTo>
                  <a:pt x="1115999" y="54902"/>
                </a:lnTo>
                <a:lnTo>
                  <a:pt x="1066393" y="46824"/>
                </a:lnTo>
                <a:lnTo>
                  <a:pt x="1016685" y="39382"/>
                </a:lnTo>
                <a:lnTo>
                  <a:pt x="966851" y="32575"/>
                </a:lnTo>
                <a:lnTo>
                  <a:pt x="916914" y="26416"/>
                </a:lnTo>
                <a:lnTo>
                  <a:pt x="866889" y="20891"/>
                </a:lnTo>
                <a:lnTo>
                  <a:pt x="816762" y="16014"/>
                </a:lnTo>
                <a:lnTo>
                  <a:pt x="766559" y="11772"/>
                </a:lnTo>
                <a:lnTo>
                  <a:pt x="716280" y="8191"/>
                </a:lnTo>
                <a:lnTo>
                  <a:pt x="665911" y="5245"/>
                </a:lnTo>
                <a:lnTo>
                  <a:pt x="615492" y="2959"/>
                </a:lnTo>
                <a:lnTo>
                  <a:pt x="565023" y="1320"/>
                </a:lnTo>
                <a:lnTo>
                  <a:pt x="514489" y="330"/>
                </a:lnTo>
                <a:lnTo>
                  <a:pt x="463918" y="0"/>
                </a:lnTo>
                <a:lnTo>
                  <a:pt x="409752" y="368"/>
                </a:lnTo>
                <a:lnTo>
                  <a:pt x="355803" y="1473"/>
                </a:lnTo>
                <a:lnTo>
                  <a:pt x="302120" y="3289"/>
                </a:lnTo>
                <a:lnTo>
                  <a:pt x="248754" y="5842"/>
                </a:lnTo>
                <a:lnTo>
                  <a:pt x="195783" y="9105"/>
                </a:lnTo>
                <a:lnTo>
                  <a:pt x="143243" y="13093"/>
                </a:lnTo>
                <a:lnTo>
                  <a:pt x="91211" y="17780"/>
                </a:lnTo>
                <a:lnTo>
                  <a:pt x="52641" y="29527"/>
                </a:lnTo>
                <a:lnTo>
                  <a:pt x="22644" y="54292"/>
                </a:lnTo>
                <a:lnTo>
                  <a:pt x="4127" y="88531"/>
                </a:lnTo>
                <a:lnTo>
                  <a:pt x="0" y="128651"/>
                </a:lnTo>
                <a:lnTo>
                  <a:pt x="11734" y="167220"/>
                </a:lnTo>
                <a:lnTo>
                  <a:pt x="36499" y="197218"/>
                </a:lnTo>
                <a:lnTo>
                  <a:pt x="70726" y="215734"/>
                </a:lnTo>
                <a:lnTo>
                  <a:pt x="110858" y="219862"/>
                </a:lnTo>
                <a:lnTo>
                  <a:pt x="160134" y="215417"/>
                </a:lnTo>
                <a:lnTo>
                  <a:pt x="209880" y="211658"/>
                </a:lnTo>
                <a:lnTo>
                  <a:pt x="260057" y="208572"/>
                </a:lnTo>
                <a:lnTo>
                  <a:pt x="310603" y="206184"/>
                </a:lnTo>
                <a:lnTo>
                  <a:pt x="361467" y="204470"/>
                </a:lnTo>
                <a:lnTo>
                  <a:pt x="412584" y="203454"/>
                </a:lnTo>
                <a:lnTo>
                  <a:pt x="463918" y="203111"/>
                </a:lnTo>
                <a:lnTo>
                  <a:pt x="514527" y="203454"/>
                </a:lnTo>
                <a:lnTo>
                  <a:pt x="565086" y="204495"/>
                </a:lnTo>
                <a:lnTo>
                  <a:pt x="615594" y="206222"/>
                </a:lnTo>
                <a:lnTo>
                  <a:pt x="666038" y="208635"/>
                </a:lnTo>
                <a:lnTo>
                  <a:pt x="716407" y="211734"/>
                </a:lnTo>
                <a:lnTo>
                  <a:pt x="766699" y="215519"/>
                </a:lnTo>
                <a:lnTo>
                  <a:pt x="816902" y="219989"/>
                </a:lnTo>
                <a:lnTo>
                  <a:pt x="867016" y="225132"/>
                </a:lnTo>
                <a:lnTo>
                  <a:pt x="917028" y="230949"/>
                </a:lnTo>
                <a:lnTo>
                  <a:pt x="966927" y="237451"/>
                </a:lnTo>
                <a:lnTo>
                  <a:pt x="1016711" y="244627"/>
                </a:lnTo>
                <a:lnTo>
                  <a:pt x="1066368" y="252463"/>
                </a:lnTo>
                <a:lnTo>
                  <a:pt x="1115898" y="260985"/>
                </a:lnTo>
                <a:lnTo>
                  <a:pt x="1165288" y="270167"/>
                </a:lnTo>
                <a:lnTo>
                  <a:pt x="1214526" y="280009"/>
                </a:lnTo>
                <a:lnTo>
                  <a:pt x="1263624" y="290525"/>
                </a:lnTo>
                <a:lnTo>
                  <a:pt x="1312557" y="301688"/>
                </a:lnTo>
                <a:lnTo>
                  <a:pt x="1361313" y="313524"/>
                </a:lnTo>
                <a:lnTo>
                  <a:pt x="1409903" y="326021"/>
                </a:lnTo>
                <a:lnTo>
                  <a:pt x="1458302" y="339166"/>
                </a:lnTo>
                <a:lnTo>
                  <a:pt x="1506512" y="352958"/>
                </a:lnTo>
                <a:lnTo>
                  <a:pt x="1554530" y="367411"/>
                </a:lnTo>
                <a:lnTo>
                  <a:pt x="1602346" y="382511"/>
                </a:lnTo>
                <a:lnTo>
                  <a:pt x="1649933" y="398259"/>
                </a:lnTo>
                <a:lnTo>
                  <a:pt x="1697316" y="414655"/>
                </a:lnTo>
                <a:lnTo>
                  <a:pt x="1744459" y="431698"/>
                </a:lnTo>
                <a:lnTo>
                  <a:pt x="1791373" y="449376"/>
                </a:lnTo>
                <a:lnTo>
                  <a:pt x="1838045" y="467690"/>
                </a:lnTo>
                <a:lnTo>
                  <a:pt x="1884476" y="486651"/>
                </a:lnTo>
                <a:lnTo>
                  <a:pt x="1930641" y="506247"/>
                </a:lnTo>
                <a:lnTo>
                  <a:pt x="1976539" y="526478"/>
                </a:lnTo>
                <a:lnTo>
                  <a:pt x="2022170" y="547331"/>
                </a:lnTo>
                <a:lnTo>
                  <a:pt x="2067509" y="568820"/>
                </a:lnTo>
                <a:lnTo>
                  <a:pt x="2112568" y="590943"/>
                </a:lnTo>
                <a:lnTo>
                  <a:pt x="2157336" y="613676"/>
                </a:lnTo>
                <a:lnTo>
                  <a:pt x="2201811" y="637044"/>
                </a:lnTo>
                <a:lnTo>
                  <a:pt x="2245969" y="661035"/>
                </a:lnTo>
                <a:lnTo>
                  <a:pt x="2291054" y="686269"/>
                </a:lnTo>
                <a:lnTo>
                  <a:pt x="2297658" y="689978"/>
                </a:lnTo>
                <a:lnTo>
                  <a:pt x="2303881" y="692886"/>
                </a:lnTo>
                <a:lnTo>
                  <a:pt x="2314206" y="696391"/>
                </a:lnTo>
                <a:lnTo>
                  <a:pt x="2318562" y="697433"/>
                </a:lnTo>
                <a:lnTo>
                  <a:pt x="2329103" y="699503"/>
                </a:lnTo>
                <a:lnTo>
                  <a:pt x="2335517" y="700125"/>
                </a:lnTo>
                <a:lnTo>
                  <a:pt x="2348344" y="700125"/>
                </a:lnTo>
                <a:lnTo>
                  <a:pt x="2392197" y="686676"/>
                </a:lnTo>
                <a:lnTo>
                  <a:pt x="2438920" y="660450"/>
                </a:lnTo>
                <a:lnTo>
                  <a:pt x="2483078" y="636485"/>
                </a:lnTo>
                <a:lnTo>
                  <a:pt x="2527541" y="613156"/>
                </a:lnTo>
                <a:lnTo>
                  <a:pt x="2572296" y="590435"/>
                </a:lnTo>
                <a:lnTo>
                  <a:pt x="2617355" y="568350"/>
                </a:lnTo>
                <a:lnTo>
                  <a:pt x="2662694" y="546887"/>
                </a:lnTo>
                <a:lnTo>
                  <a:pt x="2708313" y="526059"/>
                </a:lnTo>
                <a:lnTo>
                  <a:pt x="2754198" y="505853"/>
                </a:lnTo>
                <a:lnTo>
                  <a:pt x="2800350" y="486283"/>
                </a:lnTo>
                <a:lnTo>
                  <a:pt x="2846755" y="467360"/>
                </a:lnTo>
                <a:lnTo>
                  <a:pt x="2893415" y="449059"/>
                </a:lnTo>
                <a:lnTo>
                  <a:pt x="2940316" y="431406"/>
                </a:lnTo>
                <a:lnTo>
                  <a:pt x="2987446" y="414388"/>
                </a:lnTo>
                <a:lnTo>
                  <a:pt x="3034804" y="398018"/>
                </a:lnTo>
                <a:lnTo>
                  <a:pt x="3072295" y="385610"/>
                </a:lnTo>
                <a:lnTo>
                  <a:pt x="3072295" y="172643"/>
                </a:lnTo>
                <a:close/>
              </a:path>
            </a:pathLst>
          </a:custGeom>
          <a:solidFill>
            <a:srgbClr val="003A49">
              <a:alpha val="16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456" y="606425"/>
            <a:ext cx="20104556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it-IT" sz="4000" spc="-5" dirty="0">
                <a:solidFill>
                  <a:srgbClr val="003A49"/>
                </a:solidFill>
                <a:latin typeface="Montserrat Medium"/>
                <a:cs typeface="Montserrat Medium"/>
              </a:rPr>
              <a:t>6. Irodalom</a:t>
            </a:r>
            <a:endParaRPr sz="4000" dirty="0">
              <a:latin typeface="Montserrat Medium"/>
              <a:cs typeface="Montserrat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72695" y="3642495"/>
            <a:ext cx="11555955" cy="25097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5600" marR="5080" indent="-342900">
              <a:lnSpc>
                <a:spcPct val="101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50" spc="5" dirty="0">
                <a:latin typeface="Montserrat"/>
                <a:cs typeface="Montserrat"/>
              </a:rPr>
              <a:t>Papír alapú források, szakirodalmak:</a:t>
            </a:r>
          </a:p>
          <a:p>
            <a:pPr marL="812800" marR="5080" lvl="1" indent="-342900">
              <a:lnSpc>
                <a:spcPct val="101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50" spc="5" dirty="0">
                <a:latin typeface="Montserrat"/>
                <a:cs typeface="Montserrat"/>
              </a:rPr>
              <a:t>Kb. 5 db fontos</a:t>
            </a:r>
          </a:p>
          <a:p>
            <a:pPr marL="12700" marR="5080">
              <a:lnSpc>
                <a:spcPct val="101200"/>
              </a:lnSpc>
              <a:spcBef>
                <a:spcPts val="600"/>
              </a:spcBef>
              <a:spcAft>
                <a:spcPts val="600"/>
              </a:spcAft>
            </a:pPr>
            <a:endParaRPr lang="hu-HU" sz="2450" spc="5" dirty="0">
              <a:latin typeface="Montserrat"/>
              <a:cs typeface="Montserrat"/>
            </a:endParaRPr>
          </a:p>
          <a:p>
            <a:pPr marL="355600" marR="5080" indent="-342900">
              <a:lnSpc>
                <a:spcPct val="101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50" spc="5" dirty="0">
                <a:latin typeface="Montserrat"/>
                <a:cs typeface="Montserrat"/>
              </a:rPr>
              <a:t>Elektronikus források, szakirodalmak:</a:t>
            </a:r>
          </a:p>
          <a:p>
            <a:pPr marL="812800" marR="5080" lvl="1" indent="-342900">
              <a:lnSpc>
                <a:spcPct val="101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50" spc="5" dirty="0">
                <a:latin typeface="Montserrat"/>
                <a:cs typeface="Montserrat"/>
              </a:rPr>
              <a:t>Kb. 5 db fontos</a:t>
            </a:r>
          </a:p>
        </p:txBody>
      </p:sp>
    </p:spTree>
    <p:extLst>
      <p:ext uri="{BB962C8B-B14F-4D97-AF65-F5344CB8AC3E}">
        <p14:creationId xmlns:p14="http://schemas.microsoft.com/office/powerpoint/2010/main" val="327932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031792" y="6508274"/>
            <a:ext cx="3072765" cy="3500754"/>
          </a:xfrm>
          <a:custGeom>
            <a:avLst/>
            <a:gdLst/>
            <a:ahLst/>
            <a:cxnLst/>
            <a:rect l="l" t="t" r="r" b="b"/>
            <a:pathLst>
              <a:path w="3072765" h="3500754">
                <a:moveTo>
                  <a:pt x="3072295" y="2973133"/>
                </a:moveTo>
                <a:lnTo>
                  <a:pt x="3032125" y="2985681"/>
                </a:lnTo>
                <a:lnTo>
                  <a:pt x="2984474" y="3001251"/>
                </a:lnTo>
                <a:lnTo>
                  <a:pt x="2937027" y="3017431"/>
                </a:lnTo>
                <a:lnTo>
                  <a:pt x="2889783" y="3034207"/>
                </a:lnTo>
                <a:lnTo>
                  <a:pt x="2842768" y="3051606"/>
                </a:lnTo>
                <a:lnTo>
                  <a:pt x="2795981" y="3069615"/>
                </a:lnTo>
                <a:lnTo>
                  <a:pt x="2749423" y="3088221"/>
                </a:lnTo>
                <a:lnTo>
                  <a:pt x="2703093" y="3107436"/>
                </a:lnTo>
                <a:lnTo>
                  <a:pt x="2657017" y="3127248"/>
                </a:lnTo>
                <a:lnTo>
                  <a:pt x="2611196" y="3147657"/>
                </a:lnTo>
                <a:lnTo>
                  <a:pt x="2565628" y="3168662"/>
                </a:lnTo>
                <a:lnTo>
                  <a:pt x="2520327" y="3190265"/>
                </a:lnTo>
                <a:lnTo>
                  <a:pt x="2475306" y="3212465"/>
                </a:lnTo>
                <a:lnTo>
                  <a:pt x="2430551" y="3235261"/>
                </a:lnTo>
                <a:lnTo>
                  <a:pt x="2386088" y="3258642"/>
                </a:lnTo>
                <a:lnTo>
                  <a:pt x="2341918" y="3282607"/>
                </a:lnTo>
                <a:lnTo>
                  <a:pt x="2297760" y="3258642"/>
                </a:lnTo>
                <a:lnTo>
                  <a:pt x="2253323" y="3235261"/>
                </a:lnTo>
                <a:lnTo>
                  <a:pt x="2208580" y="3212465"/>
                </a:lnTo>
                <a:lnTo>
                  <a:pt x="2163559" y="3190265"/>
                </a:lnTo>
                <a:lnTo>
                  <a:pt x="2118271" y="3168662"/>
                </a:lnTo>
                <a:lnTo>
                  <a:pt x="2072716" y="3147657"/>
                </a:lnTo>
                <a:lnTo>
                  <a:pt x="2026907" y="3127248"/>
                </a:lnTo>
                <a:lnTo>
                  <a:pt x="1980831" y="3107436"/>
                </a:lnTo>
                <a:lnTo>
                  <a:pt x="1934514" y="3088221"/>
                </a:lnTo>
                <a:lnTo>
                  <a:pt x="1887969" y="3069615"/>
                </a:lnTo>
                <a:lnTo>
                  <a:pt x="1841182" y="3051606"/>
                </a:lnTo>
                <a:lnTo>
                  <a:pt x="1794167" y="3034207"/>
                </a:lnTo>
                <a:lnTo>
                  <a:pt x="1746935" y="3017431"/>
                </a:lnTo>
                <a:lnTo>
                  <a:pt x="1699488" y="3001251"/>
                </a:lnTo>
                <a:lnTo>
                  <a:pt x="1651838" y="2985681"/>
                </a:lnTo>
                <a:lnTo>
                  <a:pt x="1603984" y="2970733"/>
                </a:lnTo>
                <a:lnTo>
                  <a:pt x="1555940" y="2956395"/>
                </a:lnTo>
                <a:lnTo>
                  <a:pt x="1507705" y="2942679"/>
                </a:lnTo>
                <a:lnTo>
                  <a:pt x="1459306" y="2929585"/>
                </a:lnTo>
                <a:lnTo>
                  <a:pt x="1410716" y="2917101"/>
                </a:lnTo>
                <a:lnTo>
                  <a:pt x="1361973" y="2905252"/>
                </a:lnTo>
                <a:lnTo>
                  <a:pt x="1313065" y="2894012"/>
                </a:lnTo>
                <a:lnTo>
                  <a:pt x="1264005" y="2883420"/>
                </a:lnTo>
                <a:lnTo>
                  <a:pt x="1214805" y="2873438"/>
                </a:lnTo>
                <a:lnTo>
                  <a:pt x="1165466" y="2864104"/>
                </a:lnTo>
                <a:lnTo>
                  <a:pt x="1115999" y="2855391"/>
                </a:lnTo>
                <a:lnTo>
                  <a:pt x="1066393" y="2847302"/>
                </a:lnTo>
                <a:lnTo>
                  <a:pt x="1016685" y="2839859"/>
                </a:lnTo>
                <a:lnTo>
                  <a:pt x="966851" y="2833065"/>
                </a:lnTo>
                <a:lnTo>
                  <a:pt x="916914" y="2826893"/>
                </a:lnTo>
                <a:lnTo>
                  <a:pt x="866889" y="2821368"/>
                </a:lnTo>
                <a:lnTo>
                  <a:pt x="816762" y="2816491"/>
                </a:lnTo>
                <a:lnTo>
                  <a:pt x="766559" y="2812250"/>
                </a:lnTo>
                <a:lnTo>
                  <a:pt x="716280" y="2808668"/>
                </a:lnTo>
                <a:lnTo>
                  <a:pt x="665911" y="2805722"/>
                </a:lnTo>
                <a:lnTo>
                  <a:pt x="615492" y="2803436"/>
                </a:lnTo>
                <a:lnTo>
                  <a:pt x="565023" y="2801797"/>
                </a:lnTo>
                <a:lnTo>
                  <a:pt x="514489" y="2800807"/>
                </a:lnTo>
                <a:lnTo>
                  <a:pt x="463918" y="2800489"/>
                </a:lnTo>
                <a:lnTo>
                  <a:pt x="409752" y="2800845"/>
                </a:lnTo>
                <a:lnTo>
                  <a:pt x="355803" y="2801950"/>
                </a:lnTo>
                <a:lnTo>
                  <a:pt x="302120" y="2803779"/>
                </a:lnTo>
                <a:lnTo>
                  <a:pt x="248754" y="2806319"/>
                </a:lnTo>
                <a:lnTo>
                  <a:pt x="195783" y="2809583"/>
                </a:lnTo>
                <a:lnTo>
                  <a:pt x="143243" y="2813570"/>
                </a:lnTo>
                <a:lnTo>
                  <a:pt x="91211" y="2818269"/>
                </a:lnTo>
                <a:lnTo>
                  <a:pt x="52641" y="2830004"/>
                </a:lnTo>
                <a:lnTo>
                  <a:pt x="22644" y="2854782"/>
                </a:lnTo>
                <a:lnTo>
                  <a:pt x="4127" y="2889008"/>
                </a:lnTo>
                <a:lnTo>
                  <a:pt x="0" y="2929128"/>
                </a:lnTo>
                <a:lnTo>
                  <a:pt x="11734" y="2967698"/>
                </a:lnTo>
                <a:lnTo>
                  <a:pt x="36499" y="2997695"/>
                </a:lnTo>
                <a:lnTo>
                  <a:pt x="70726" y="3016212"/>
                </a:lnTo>
                <a:lnTo>
                  <a:pt x="110858" y="3020339"/>
                </a:lnTo>
                <a:lnTo>
                  <a:pt x="160134" y="3015894"/>
                </a:lnTo>
                <a:lnTo>
                  <a:pt x="209880" y="3012135"/>
                </a:lnTo>
                <a:lnTo>
                  <a:pt x="260057" y="3009061"/>
                </a:lnTo>
                <a:lnTo>
                  <a:pt x="310603" y="3006661"/>
                </a:lnTo>
                <a:lnTo>
                  <a:pt x="361467" y="3004959"/>
                </a:lnTo>
                <a:lnTo>
                  <a:pt x="412584" y="3003931"/>
                </a:lnTo>
                <a:lnTo>
                  <a:pt x="463918" y="3003588"/>
                </a:lnTo>
                <a:lnTo>
                  <a:pt x="514527" y="3003931"/>
                </a:lnTo>
                <a:lnTo>
                  <a:pt x="565086" y="3004972"/>
                </a:lnTo>
                <a:lnTo>
                  <a:pt x="615594" y="3006699"/>
                </a:lnTo>
                <a:lnTo>
                  <a:pt x="666038" y="3009112"/>
                </a:lnTo>
                <a:lnTo>
                  <a:pt x="716407" y="3012211"/>
                </a:lnTo>
                <a:lnTo>
                  <a:pt x="766699" y="3015996"/>
                </a:lnTo>
                <a:lnTo>
                  <a:pt x="816902" y="3020466"/>
                </a:lnTo>
                <a:lnTo>
                  <a:pt x="867016" y="3025610"/>
                </a:lnTo>
                <a:lnTo>
                  <a:pt x="917028" y="3031439"/>
                </a:lnTo>
                <a:lnTo>
                  <a:pt x="966927" y="3037929"/>
                </a:lnTo>
                <a:lnTo>
                  <a:pt x="1016711" y="3045104"/>
                </a:lnTo>
                <a:lnTo>
                  <a:pt x="1066368" y="3052953"/>
                </a:lnTo>
                <a:lnTo>
                  <a:pt x="1115898" y="3061462"/>
                </a:lnTo>
                <a:lnTo>
                  <a:pt x="1165288" y="3070644"/>
                </a:lnTo>
                <a:lnTo>
                  <a:pt x="1214526" y="3080486"/>
                </a:lnTo>
                <a:lnTo>
                  <a:pt x="1263624" y="3091002"/>
                </a:lnTo>
                <a:lnTo>
                  <a:pt x="1312557" y="3102178"/>
                </a:lnTo>
                <a:lnTo>
                  <a:pt x="1361313" y="3114002"/>
                </a:lnTo>
                <a:lnTo>
                  <a:pt x="1409903" y="3126498"/>
                </a:lnTo>
                <a:lnTo>
                  <a:pt x="1458302" y="3139643"/>
                </a:lnTo>
                <a:lnTo>
                  <a:pt x="1506512" y="3153448"/>
                </a:lnTo>
                <a:lnTo>
                  <a:pt x="1554530" y="3167888"/>
                </a:lnTo>
                <a:lnTo>
                  <a:pt x="1602346" y="3182988"/>
                </a:lnTo>
                <a:lnTo>
                  <a:pt x="1649933" y="3198749"/>
                </a:lnTo>
                <a:lnTo>
                  <a:pt x="1697316" y="3215132"/>
                </a:lnTo>
                <a:lnTo>
                  <a:pt x="1744459" y="3232175"/>
                </a:lnTo>
                <a:lnTo>
                  <a:pt x="1791373" y="3249853"/>
                </a:lnTo>
                <a:lnTo>
                  <a:pt x="1838045" y="3268180"/>
                </a:lnTo>
                <a:lnTo>
                  <a:pt x="1884476" y="3287128"/>
                </a:lnTo>
                <a:lnTo>
                  <a:pt x="1930641" y="3306724"/>
                </a:lnTo>
                <a:lnTo>
                  <a:pt x="1976539" y="3326955"/>
                </a:lnTo>
                <a:lnTo>
                  <a:pt x="2022170" y="3347809"/>
                </a:lnTo>
                <a:lnTo>
                  <a:pt x="2067509" y="3369297"/>
                </a:lnTo>
                <a:lnTo>
                  <a:pt x="2112568" y="3391420"/>
                </a:lnTo>
                <a:lnTo>
                  <a:pt x="2157336" y="3414166"/>
                </a:lnTo>
                <a:lnTo>
                  <a:pt x="2201811" y="3437534"/>
                </a:lnTo>
                <a:lnTo>
                  <a:pt x="2245969" y="3461512"/>
                </a:lnTo>
                <a:lnTo>
                  <a:pt x="2291054" y="3486747"/>
                </a:lnTo>
                <a:lnTo>
                  <a:pt x="2297658" y="3490455"/>
                </a:lnTo>
                <a:lnTo>
                  <a:pt x="2303881" y="3493363"/>
                </a:lnTo>
                <a:lnTo>
                  <a:pt x="2314206" y="3496881"/>
                </a:lnTo>
                <a:lnTo>
                  <a:pt x="2318562" y="3497910"/>
                </a:lnTo>
                <a:lnTo>
                  <a:pt x="2329103" y="3499980"/>
                </a:lnTo>
                <a:lnTo>
                  <a:pt x="2335517" y="3500602"/>
                </a:lnTo>
                <a:lnTo>
                  <a:pt x="2348344" y="3500602"/>
                </a:lnTo>
                <a:lnTo>
                  <a:pt x="2392197" y="3487153"/>
                </a:lnTo>
                <a:lnTo>
                  <a:pt x="2438920" y="3460927"/>
                </a:lnTo>
                <a:lnTo>
                  <a:pt x="2483078" y="3436975"/>
                </a:lnTo>
                <a:lnTo>
                  <a:pt x="2527541" y="3413633"/>
                </a:lnTo>
                <a:lnTo>
                  <a:pt x="2572296" y="3390925"/>
                </a:lnTo>
                <a:lnTo>
                  <a:pt x="2617355" y="3368827"/>
                </a:lnTo>
                <a:lnTo>
                  <a:pt x="2662694" y="3347377"/>
                </a:lnTo>
                <a:lnTo>
                  <a:pt x="2708313" y="3326536"/>
                </a:lnTo>
                <a:lnTo>
                  <a:pt x="2754198" y="3306343"/>
                </a:lnTo>
                <a:lnTo>
                  <a:pt x="2800350" y="3286772"/>
                </a:lnTo>
                <a:lnTo>
                  <a:pt x="2846755" y="3267837"/>
                </a:lnTo>
                <a:lnTo>
                  <a:pt x="2893415" y="3249536"/>
                </a:lnTo>
                <a:lnTo>
                  <a:pt x="2940316" y="3231883"/>
                </a:lnTo>
                <a:lnTo>
                  <a:pt x="2987446" y="3214865"/>
                </a:lnTo>
                <a:lnTo>
                  <a:pt x="3034804" y="3198495"/>
                </a:lnTo>
                <a:lnTo>
                  <a:pt x="3072295" y="3186099"/>
                </a:lnTo>
                <a:lnTo>
                  <a:pt x="3072295" y="2973133"/>
                </a:lnTo>
                <a:close/>
              </a:path>
              <a:path w="3072765" h="3500754">
                <a:moveTo>
                  <a:pt x="3072295" y="2273008"/>
                </a:moveTo>
                <a:lnTo>
                  <a:pt x="3032125" y="2285568"/>
                </a:lnTo>
                <a:lnTo>
                  <a:pt x="2984474" y="2301125"/>
                </a:lnTo>
                <a:lnTo>
                  <a:pt x="2937027" y="2317305"/>
                </a:lnTo>
                <a:lnTo>
                  <a:pt x="2889783" y="2334095"/>
                </a:lnTo>
                <a:lnTo>
                  <a:pt x="2842768" y="2351494"/>
                </a:lnTo>
                <a:lnTo>
                  <a:pt x="2795981" y="2369489"/>
                </a:lnTo>
                <a:lnTo>
                  <a:pt x="2749423" y="2388095"/>
                </a:lnTo>
                <a:lnTo>
                  <a:pt x="2703093" y="2407310"/>
                </a:lnTo>
                <a:lnTo>
                  <a:pt x="2657017" y="2427122"/>
                </a:lnTo>
                <a:lnTo>
                  <a:pt x="2611196" y="2447531"/>
                </a:lnTo>
                <a:lnTo>
                  <a:pt x="2565628" y="2468537"/>
                </a:lnTo>
                <a:lnTo>
                  <a:pt x="2520327" y="2490152"/>
                </a:lnTo>
                <a:lnTo>
                  <a:pt x="2475306" y="2512352"/>
                </a:lnTo>
                <a:lnTo>
                  <a:pt x="2430551" y="2535136"/>
                </a:lnTo>
                <a:lnTo>
                  <a:pt x="2386088" y="2558516"/>
                </a:lnTo>
                <a:lnTo>
                  <a:pt x="2341918" y="2582481"/>
                </a:lnTo>
                <a:lnTo>
                  <a:pt x="2297760" y="2558516"/>
                </a:lnTo>
                <a:lnTo>
                  <a:pt x="2253323" y="2535136"/>
                </a:lnTo>
                <a:lnTo>
                  <a:pt x="2208580" y="2512352"/>
                </a:lnTo>
                <a:lnTo>
                  <a:pt x="2163559" y="2490152"/>
                </a:lnTo>
                <a:lnTo>
                  <a:pt x="2118271" y="2468537"/>
                </a:lnTo>
                <a:lnTo>
                  <a:pt x="2072716" y="2447531"/>
                </a:lnTo>
                <a:lnTo>
                  <a:pt x="2026907" y="2427122"/>
                </a:lnTo>
                <a:lnTo>
                  <a:pt x="1980831" y="2407310"/>
                </a:lnTo>
                <a:lnTo>
                  <a:pt x="1934514" y="2388095"/>
                </a:lnTo>
                <a:lnTo>
                  <a:pt x="1887969" y="2369489"/>
                </a:lnTo>
                <a:lnTo>
                  <a:pt x="1841182" y="2351494"/>
                </a:lnTo>
                <a:lnTo>
                  <a:pt x="1794167" y="2334095"/>
                </a:lnTo>
                <a:lnTo>
                  <a:pt x="1746935" y="2317305"/>
                </a:lnTo>
                <a:lnTo>
                  <a:pt x="1699488" y="2301125"/>
                </a:lnTo>
                <a:lnTo>
                  <a:pt x="1651838" y="2285568"/>
                </a:lnTo>
                <a:lnTo>
                  <a:pt x="1603984" y="2270607"/>
                </a:lnTo>
                <a:lnTo>
                  <a:pt x="1555940" y="2256282"/>
                </a:lnTo>
                <a:lnTo>
                  <a:pt x="1507705" y="2242553"/>
                </a:lnTo>
                <a:lnTo>
                  <a:pt x="1459306" y="2229459"/>
                </a:lnTo>
                <a:lnTo>
                  <a:pt x="1410716" y="2216988"/>
                </a:lnTo>
                <a:lnTo>
                  <a:pt x="1361973" y="2205126"/>
                </a:lnTo>
                <a:lnTo>
                  <a:pt x="1313065" y="2193899"/>
                </a:lnTo>
                <a:lnTo>
                  <a:pt x="1264005" y="2183295"/>
                </a:lnTo>
                <a:lnTo>
                  <a:pt x="1214805" y="2173325"/>
                </a:lnTo>
                <a:lnTo>
                  <a:pt x="1165466" y="2163978"/>
                </a:lnTo>
                <a:lnTo>
                  <a:pt x="1115999" y="2155266"/>
                </a:lnTo>
                <a:lnTo>
                  <a:pt x="1066393" y="2147189"/>
                </a:lnTo>
                <a:lnTo>
                  <a:pt x="1016685" y="2139746"/>
                </a:lnTo>
                <a:lnTo>
                  <a:pt x="966851" y="2132939"/>
                </a:lnTo>
                <a:lnTo>
                  <a:pt x="916914" y="2126780"/>
                </a:lnTo>
                <a:lnTo>
                  <a:pt x="866889" y="2121255"/>
                </a:lnTo>
                <a:lnTo>
                  <a:pt x="816762" y="2116366"/>
                </a:lnTo>
                <a:lnTo>
                  <a:pt x="766559" y="2112137"/>
                </a:lnTo>
                <a:lnTo>
                  <a:pt x="716280" y="2108543"/>
                </a:lnTo>
                <a:lnTo>
                  <a:pt x="665911" y="2105609"/>
                </a:lnTo>
                <a:lnTo>
                  <a:pt x="615492" y="2103310"/>
                </a:lnTo>
                <a:lnTo>
                  <a:pt x="565023" y="2101672"/>
                </a:lnTo>
                <a:lnTo>
                  <a:pt x="514489" y="2100694"/>
                </a:lnTo>
                <a:lnTo>
                  <a:pt x="463918" y="2100364"/>
                </a:lnTo>
                <a:lnTo>
                  <a:pt x="409752" y="2100732"/>
                </a:lnTo>
                <a:lnTo>
                  <a:pt x="355803" y="2101824"/>
                </a:lnTo>
                <a:lnTo>
                  <a:pt x="302120" y="2103653"/>
                </a:lnTo>
                <a:lnTo>
                  <a:pt x="248754" y="2106206"/>
                </a:lnTo>
                <a:lnTo>
                  <a:pt x="195783" y="2109470"/>
                </a:lnTo>
                <a:lnTo>
                  <a:pt x="143243" y="2113445"/>
                </a:lnTo>
                <a:lnTo>
                  <a:pt x="91211" y="2118144"/>
                </a:lnTo>
                <a:lnTo>
                  <a:pt x="52641" y="2129891"/>
                </a:lnTo>
                <a:lnTo>
                  <a:pt x="22644" y="2154656"/>
                </a:lnTo>
                <a:lnTo>
                  <a:pt x="4127" y="2188883"/>
                </a:lnTo>
                <a:lnTo>
                  <a:pt x="0" y="2229015"/>
                </a:lnTo>
                <a:lnTo>
                  <a:pt x="11734" y="2267572"/>
                </a:lnTo>
                <a:lnTo>
                  <a:pt x="36499" y="2297569"/>
                </a:lnTo>
                <a:lnTo>
                  <a:pt x="70726" y="2316086"/>
                </a:lnTo>
                <a:lnTo>
                  <a:pt x="110858" y="2320213"/>
                </a:lnTo>
                <a:lnTo>
                  <a:pt x="160134" y="2315781"/>
                </a:lnTo>
                <a:lnTo>
                  <a:pt x="209880" y="2312009"/>
                </a:lnTo>
                <a:lnTo>
                  <a:pt x="260057" y="2308936"/>
                </a:lnTo>
                <a:lnTo>
                  <a:pt x="310603" y="2306548"/>
                </a:lnTo>
                <a:lnTo>
                  <a:pt x="361467" y="2304834"/>
                </a:lnTo>
                <a:lnTo>
                  <a:pt x="412584" y="2303805"/>
                </a:lnTo>
                <a:lnTo>
                  <a:pt x="463918" y="2303462"/>
                </a:lnTo>
                <a:lnTo>
                  <a:pt x="514527" y="2303818"/>
                </a:lnTo>
                <a:lnTo>
                  <a:pt x="565086" y="2304846"/>
                </a:lnTo>
                <a:lnTo>
                  <a:pt x="615594" y="2306574"/>
                </a:lnTo>
                <a:lnTo>
                  <a:pt x="666038" y="2308999"/>
                </a:lnTo>
                <a:lnTo>
                  <a:pt x="716407" y="2312098"/>
                </a:lnTo>
                <a:lnTo>
                  <a:pt x="766699" y="2315883"/>
                </a:lnTo>
                <a:lnTo>
                  <a:pt x="816902" y="2320340"/>
                </a:lnTo>
                <a:lnTo>
                  <a:pt x="867016" y="2325484"/>
                </a:lnTo>
                <a:lnTo>
                  <a:pt x="917028" y="2331313"/>
                </a:lnTo>
                <a:lnTo>
                  <a:pt x="966927" y="2337816"/>
                </a:lnTo>
                <a:lnTo>
                  <a:pt x="1016711" y="2344978"/>
                </a:lnTo>
                <a:lnTo>
                  <a:pt x="1066368" y="2352827"/>
                </a:lnTo>
                <a:lnTo>
                  <a:pt x="1115898" y="2361349"/>
                </a:lnTo>
                <a:lnTo>
                  <a:pt x="1165288" y="2370518"/>
                </a:lnTo>
                <a:lnTo>
                  <a:pt x="1214526" y="2380373"/>
                </a:lnTo>
                <a:lnTo>
                  <a:pt x="1263624" y="2390876"/>
                </a:lnTo>
                <a:lnTo>
                  <a:pt x="1312557" y="2402052"/>
                </a:lnTo>
                <a:lnTo>
                  <a:pt x="1361313" y="2413889"/>
                </a:lnTo>
                <a:lnTo>
                  <a:pt x="1409903" y="2426373"/>
                </a:lnTo>
                <a:lnTo>
                  <a:pt x="1458302" y="2439517"/>
                </a:lnTo>
                <a:lnTo>
                  <a:pt x="1506512" y="2453322"/>
                </a:lnTo>
                <a:lnTo>
                  <a:pt x="1554530" y="2467775"/>
                </a:lnTo>
                <a:lnTo>
                  <a:pt x="1602346" y="2482875"/>
                </a:lnTo>
                <a:lnTo>
                  <a:pt x="1649933" y="2498623"/>
                </a:lnTo>
                <a:lnTo>
                  <a:pt x="1697316" y="2515019"/>
                </a:lnTo>
                <a:lnTo>
                  <a:pt x="1744459" y="2532049"/>
                </a:lnTo>
                <a:lnTo>
                  <a:pt x="1791373" y="2549741"/>
                </a:lnTo>
                <a:lnTo>
                  <a:pt x="1838045" y="2568054"/>
                </a:lnTo>
                <a:lnTo>
                  <a:pt x="1884476" y="2587015"/>
                </a:lnTo>
                <a:lnTo>
                  <a:pt x="1930641" y="2606611"/>
                </a:lnTo>
                <a:lnTo>
                  <a:pt x="1976539" y="2626830"/>
                </a:lnTo>
                <a:lnTo>
                  <a:pt x="2022170" y="2647696"/>
                </a:lnTo>
                <a:lnTo>
                  <a:pt x="2067509" y="2669184"/>
                </a:lnTo>
                <a:lnTo>
                  <a:pt x="2112568" y="2691295"/>
                </a:lnTo>
                <a:lnTo>
                  <a:pt x="2157336" y="2714040"/>
                </a:lnTo>
                <a:lnTo>
                  <a:pt x="2201811" y="2737408"/>
                </a:lnTo>
                <a:lnTo>
                  <a:pt x="2245969" y="2761399"/>
                </a:lnTo>
                <a:lnTo>
                  <a:pt x="2291054" y="2786621"/>
                </a:lnTo>
                <a:lnTo>
                  <a:pt x="2297658" y="2790342"/>
                </a:lnTo>
                <a:lnTo>
                  <a:pt x="2303881" y="2793250"/>
                </a:lnTo>
                <a:lnTo>
                  <a:pt x="2314206" y="2796756"/>
                </a:lnTo>
                <a:lnTo>
                  <a:pt x="2318562" y="2797797"/>
                </a:lnTo>
                <a:lnTo>
                  <a:pt x="2329103" y="2799867"/>
                </a:lnTo>
                <a:lnTo>
                  <a:pt x="2335517" y="2800489"/>
                </a:lnTo>
                <a:lnTo>
                  <a:pt x="2348344" y="2800489"/>
                </a:lnTo>
                <a:lnTo>
                  <a:pt x="2392197" y="2787040"/>
                </a:lnTo>
                <a:lnTo>
                  <a:pt x="2438920" y="2760815"/>
                </a:lnTo>
                <a:lnTo>
                  <a:pt x="2483078" y="2736850"/>
                </a:lnTo>
                <a:lnTo>
                  <a:pt x="2527541" y="2713520"/>
                </a:lnTo>
                <a:lnTo>
                  <a:pt x="2572296" y="2690799"/>
                </a:lnTo>
                <a:lnTo>
                  <a:pt x="2617355" y="2668714"/>
                </a:lnTo>
                <a:lnTo>
                  <a:pt x="2662694" y="2647251"/>
                </a:lnTo>
                <a:lnTo>
                  <a:pt x="2708313" y="2626423"/>
                </a:lnTo>
                <a:lnTo>
                  <a:pt x="2754198" y="2606217"/>
                </a:lnTo>
                <a:lnTo>
                  <a:pt x="2800350" y="2586647"/>
                </a:lnTo>
                <a:lnTo>
                  <a:pt x="2846755" y="2567711"/>
                </a:lnTo>
                <a:lnTo>
                  <a:pt x="2893415" y="2549423"/>
                </a:lnTo>
                <a:lnTo>
                  <a:pt x="2940316" y="2531757"/>
                </a:lnTo>
                <a:lnTo>
                  <a:pt x="2987446" y="2514752"/>
                </a:lnTo>
                <a:lnTo>
                  <a:pt x="3034804" y="2498369"/>
                </a:lnTo>
                <a:lnTo>
                  <a:pt x="3072295" y="2485974"/>
                </a:lnTo>
                <a:lnTo>
                  <a:pt x="3072295" y="2273008"/>
                </a:lnTo>
                <a:close/>
              </a:path>
              <a:path w="3072765" h="3500754">
                <a:moveTo>
                  <a:pt x="3072295" y="1572895"/>
                </a:moveTo>
                <a:lnTo>
                  <a:pt x="3032125" y="1585442"/>
                </a:lnTo>
                <a:lnTo>
                  <a:pt x="2984474" y="1601012"/>
                </a:lnTo>
                <a:lnTo>
                  <a:pt x="2937027" y="1617179"/>
                </a:lnTo>
                <a:lnTo>
                  <a:pt x="2889783" y="1633969"/>
                </a:lnTo>
                <a:lnTo>
                  <a:pt x="2842768" y="1651368"/>
                </a:lnTo>
                <a:lnTo>
                  <a:pt x="2795981" y="1669376"/>
                </a:lnTo>
                <a:lnTo>
                  <a:pt x="2749423" y="1687982"/>
                </a:lnTo>
                <a:lnTo>
                  <a:pt x="2703093" y="1707184"/>
                </a:lnTo>
                <a:lnTo>
                  <a:pt x="2657017" y="1726996"/>
                </a:lnTo>
                <a:lnTo>
                  <a:pt x="2611196" y="1747418"/>
                </a:lnTo>
                <a:lnTo>
                  <a:pt x="2565628" y="1768424"/>
                </a:lnTo>
                <a:lnTo>
                  <a:pt x="2520327" y="1790026"/>
                </a:lnTo>
                <a:lnTo>
                  <a:pt x="2475306" y="1812226"/>
                </a:lnTo>
                <a:lnTo>
                  <a:pt x="2430551" y="1835010"/>
                </a:lnTo>
                <a:lnTo>
                  <a:pt x="2386088" y="1858403"/>
                </a:lnTo>
                <a:lnTo>
                  <a:pt x="2341918" y="1882368"/>
                </a:lnTo>
                <a:lnTo>
                  <a:pt x="2297760" y="1858403"/>
                </a:lnTo>
                <a:lnTo>
                  <a:pt x="2253323" y="1835010"/>
                </a:lnTo>
                <a:lnTo>
                  <a:pt x="2208580" y="1812226"/>
                </a:lnTo>
                <a:lnTo>
                  <a:pt x="2163559" y="1790026"/>
                </a:lnTo>
                <a:lnTo>
                  <a:pt x="2118271" y="1768424"/>
                </a:lnTo>
                <a:lnTo>
                  <a:pt x="2072716" y="1747418"/>
                </a:lnTo>
                <a:lnTo>
                  <a:pt x="2026907" y="1726996"/>
                </a:lnTo>
                <a:lnTo>
                  <a:pt x="1980831" y="1707184"/>
                </a:lnTo>
                <a:lnTo>
                  <a:pt x="1934514" y="1687982"/>
                </a:lnTo>
                <a:lnTo>
                  <a:pt x="1887969" y="1669376"/>
                </a:lnTo>
                <a:lnTo>
                  <a:pt x="1841182" y="1651368"/>
                </a:lnTo>
                <a:lnTo>
                  <a:pt x="1794167" y="1633969"/>
                </a:lnTo>
                <a:lnTo>
                  <a:pt x="1746935" y="1617179"/>
                </a:lnTo>
                <a:lnTo>
                  <a:pt x="1699488" y="1601012"/>
                </a:lnTo>
                <a:lnTo>
                  <a:pt x="1651838" y="1585442"/>
                </a:lnTo>
                <a:lnTo>
                  <a:pt x="1603984" y="1570494"/>
                </a:lnTo>
                <a:lnTo>
                  <a:pt x="1555940" y="1556156"/>
                </a:lnTo>
                <a:lnTo>
                  <a:pt x="1507705" y="1542440"/>
                </a:lnTo>
                <a:lnTo>
                  <a:pt x="1459306" y="1529334"/>
                </a:lnTo>
                <a:lnTo>
                  <a:pt x="1410716" y="1516862"/>
                </a:lnTo>
                <a:lnTo>
                  <a:pt x="1361973" y="1505013"/>
                </a:lnTo>
                <a:lnTo>
                  <a:pt x="1313065" y="1493774"/>
                </a:lnTo>
                <a:lnTo>
                  <a:pt x="1264005" y="1483169"/>
                </a:lnTo>
                <a:lnTo>
                  <a:pt x="1214805" y="1473200"/>
                </a:lnTo>
                <a:lnTo>
                  <a:pt x="1165466" y="1463852"/>
                </a:lnTo>
                <a:lnTo>
                  <a:pt x="1115999" y="1455140"/>
                </a:lnTo>
                <a:lnTo>
                  <a:pt x="1066393" y="1447063"/>
                </a:lnTo>
                <a:lnTo>
                  <a:pt x="1016685" y="1439621"/>
                </a:lnTo>
                <a:lnTo>
                  <a:pt x="966851" y="1432826"/>
                </a:lnTo>
                <a:lnTo>
                  <a:pt x="916914" y="1426654"/>
                </a:lnTo>
                <a:lnTo>
                  <a:pt x="866889" y="1421130"/>
                </a:lnTo>
                <a:lnTo>
                  <a:pt x="816762" y="1416253"/>
                </a:lnTo>
                <a:lnTo>
                  <a:pt x="766559" y="1412011"/>
                </a:lnTo>
                <a:lnTo>
                  <a:pt x="716280" y="1408430"/>
                </a:lnTo>
                <a:lnTo>
                  <a:pt x="665911" y="1405483"/>
                </a:lnTo>
                <a:lnTo>
                  <a:pt x="615492" y="1403197"/>
                </a:lnTo>
                <a:lnTo>
                  <a:pt x="565023" y="1401559"/>
                </a:lnTo>
                <a:lnTo>
                  <a:pt x="514489" y="1400568"/>
                </a:lnTo>
                <a:lnTo>
                  <a:pt x="463918" y="1400238"/>
                </a:lnTo>
                <a:lnTo>
                  <a:pt x="409752" y="1400606"/>
                </a:lnTo>
                <a:lnTo>
                  <a:pt x="355803" y="1401711"/>
                </a:lnTo>
                <a:lnTo>
                  <a:pt x="302120" y="1403527"/>
                </a:lnTo>
                <a:lnTo>
                  <a:pt x="248754" y="1406080"/>
                </a:lnTo>
                <a:lnTo>
                  <a:pt x="195783" y="1409344"/>
                </a:lnTo>
                <a:lnTo>
                  <a:pt x="143243" y="1413332"/>
                </a:lnTo>
                <a:lnTo>
                  <a:pt x="91211" y="1418018"/>
                </a:lnTo>
                <a:lnTo>
                  <a:pt x="52641" y="1429766"/>
                </a:lnTo>
                <a:lnTo>
                  <a:pt x="22644" y="1454531"/>
                </a:lnTo>
                <a:lnTo>
                  <a:pt x="4127" y="1488770"/>
                </a:lnTo>
                <a:lnTo>
                  <a:pt x="0" y="1528889"/>
                </a:lnTo>
                <a:lnTo>
                  <a:pt x="11734" y="1567459"/>
                </a:lnTo>
                <a:lnTo>
                  <a:pt x="36499" y="1597456"/>
                </a:lnTo>
                <a:lnTo>
                  <a:pt x="70726" y="1615973"/>
                </a:lnTo>
                <a:lnTo>
                  <a:pt x="110858" y="1620100"/>
                </a:lnTo>
                <a:lnTo>
                  <a:pt x="160134" y="1615655"/>
                </a:lnTo>
                <a:lnTo>
                  <a:pt x="209880" y="1611896"/>
                </a:lnTo>
                <a:lnTo>
                  <a:pt x="260057" y="1608823"/>
                </a:lnTo>
                <a:lnTo>
                  <a:pt x="310603" y="1606423"/>
                </a:lnTo>
                <a:lnTo>
                  <a:pt x="361467" y="1604708"/>
                </a:lnTo>
                <a:lnTo>
                  <a:pt x="412584" y="1603692"/>
                </a:lnTo>
                <a:lnTo>
                  <a:pt x="463918" y="1603349"/>
                </a:lnTo>
                <a:lnTo>
                  <a:pt x="514527" y="1603692"/>
                </a:lnTo>
                <a:lnTo>
                  <a:pt x="565086" y="1604733"/>
                </a:lnTo>
                <a:lnTo>
                  <a:pt x="615594" y="1606461"/>
                </a:lnTo>
                <a:lnTo>
                  <a:pt x="666038" y="1608874"/>
                </a:lnTo>
                <a:lnTo>
                  <a:pt x="716407" y="1611972"/>
                </a:lnTo>
                <a:lnTo>
                  <a:pt x="766699" y="1615757"/>
                </a:lnTo>
                <a:lnTo>
                  <a:pt x="816902" y="1620227"/>
                </a:lnTo>
                <a:lnTo>
                  <a:pt x="867016" y="1625371"/>
                </a:lnTo>
                <a:lnTo>
                  <a:pt x="917028" y="1631188"/>
                </a:lnTo>
                <a:lnTo>
                  <a:pt x="966927" y="1637690"/>
                </a:lnTo>
                <a:lnTo>
                  <a:pt x="1016711" y="1644865"/>
                </a:lnTo>
                <a:lnTo>
                  <a:pt x="1066368" y="1652714"/>
                </a:lnTo>
                <a:lnTo>
                  <a:pt x="1115898" y="1661223"/>
                </a:lnTo>
                <a:lnTo>
                  <a:pt x="1165288" y="1670405"/>
                </a:lnTo>
                <a:lnTo>
                  <a:pt x="1214526" y="1680248"/>
                </a:lnTo>
                <a:lnTo>
                  <a:pt x="1263624" y="1690763"/>
                </a:lnTo>
                <a:lnTo>
                  <a:pt x="1312557" y="1701939"/>
                </a:lnTo>
                <a:lnTo>
                  <a:pt x="1361313" y="1713763"/>
                </a:lnTo>
                <a:lnTo>
                  <a:pt x="1409903" y="1726260"/>
                </a:lnTo>
                <a:lnTo>
                  <a:pt x="1458302" y="1739404"/>
                </a:lnTo>
                <a:lnTo>
                  <a:pt x="1506512" y="1753196"/>
                </a:lnTo>
                <a:lnTo>
                  <a:pt x="1554530" y="1767649"/>
                </a:lnTo>
                <a:lnTo>
                  <a:pt x="1602346" y="1782749"/>
                </a:lnTo>
                <a:lnTo>
                  <a:pt x="1649933" y="1798497"/>
                </a:lnTo>
                <a:lnTo>
                  <a:pt x="1697316" y="1814893"/>
                </a:lnTo>
                <a:lnTo>
                  <a:pt x="1744459" y="1831936"/>
                </a:lnTo>
                <a:lnTo>
                  <a:pt x="1791373" y="1849615"/>
                </a:lnTo>
                <a:lnTo>
                  <a:pt x="1838045" y="1867941"/>
                </a:lnTo>
                <a:lnTo>
                  <a:pt x="1884476" y="1886889"/>
                </a:lnTo>
                <a:lnTo>
                  <a:pt x="1930641" y="1906485"/>
                </a:lnTo>
                <a:lnTo>
                  <a:pt x="1976539" y="1926717"/>
                </a:lnTo>
                <a:lnTo>
                  <a:pt x="2022170" y="1947570"/>
                </a:lnTo>
                <a:lnTo>
                  <a:pt x="2067509" y="1969058"/>
                </a:lnTo>
                <a:lnTo>
                  <a:pt x="2112568" y="1991182"/>
                </a:lnTo>
                <a:lnTo>
                  <a:pt x="2157336" y="2013927"/>
                </a:lnTo>
                <a:lnTo>
                  <a:pt x="2201811" y="2037283"/>
                </a:lnTo>
                <a:lnTo>
                  <a:pt x="2245969" y="2061273"/>
                </a:lnTo>
                <a:lnTo>
                  <a:pt x="2291054" y="2086508"/>
                </a:lnTo>
                <a:lnTo>
                  <a:pt x="2297658" y="2090216"/>
                </a:lnTo>
                <a:lnTo>
                  <a:pt x="2303881" y="2093125"/>
                </a:lnTo>
                <a:lnTo>
                  <a:pt x="2314206" y="2096643"/>
                </a:lnTo>
                <a:lnTo>
                  <a:pt x="2318562" y="2097671"/>
                </a:lnTo>
                <a:lnTo>
                  <a:pt x="2329103" y="2099741"/>
                </a:lnTo>
                <a:lnTo>
                  <a:pt x="2335517" y="2100364"/>
                </a:lnTo>
                <a:lnTo>
                  <a:pt x="2348344" y="2100364"/>
                </a:lnTo>
                <a:lnTo>
                  <a:pt x="2392197" y="2086914"/>
                </a:lnTo>
                <a:lnTo>
                  <a:pt x="2438920" y="2060689"/>
                </a:lnTo>
                <a:lnTo>
                  <a:pt x="2483078" y="2036737"/>
                </a:lnTo>
                <a:lnTo>
                  <a:pt x="2527541" y="2013394"/>
                </a:lnTo>
                <a:lnTo>
                  <a:pt x="2572296" y="1990686"/>
                </a:lnTo>
                <a:lnTo>
                  <a:pt x="2617355" y="1968588"/>
                </a:lnTo>
                <a:lnTo>
                  <a:pt x="2662694" y="1947125"/>
                </a:lnTo>
                <a:lnTo>
                  <a:pt x="2708313" y="1926297"/>
                </a:lnTo>
                <a:lnTo>
                  <a:pt x="2754198" y="1906092"/>
                </a:lnTo>
                <a:lnTo>
                  <a:pt x="2800350" y="1886534"/>
                </a:lnTo>
                <a:lnTo>
                  <a:pt x="2846755" y="1867598"/>
                </a:lnTo>
                <a:lnTo>
                  <a:pt x="2893415" y="1849297"/>
                </a:lnTo>
                <a:lnTo>
                  <a:pt x="2940316" y="1831644"/>
                </a:lnTo>
                <a:lnTo>
                  <a:pt x="2987446" y="1814626"/>
                </a:lnTo>
                <a:lnTo>
                  <a:pt x="3034804" y="1798256"/>
                </a:lnTo>
                <a:lnTo>
                  <a:pt x="3072295" y="1785861"/>
                </a:lnTo>
                <a:lnTo>
                  <a:pt x="3072295" y="1572895"/>
                </a:lnTo>
                <a:close/>
              </a:path>
              <a:path w="3072765" h="3500754">
                <a:moveTo>
                  <a:pt x="3072295" y="872769"/>
                </a:moveTo>
                <a:lnTo>
                  <a:pt x="3032125" y="885317"/>
                </a:lnTo>
                <a:lnTo>
                  <a:pt x="2984474" y="900887"/>
                </a:lnTo>
                <a:lnTo>
                  <a:pt x="2937027" y="917067"/>
                </a:lnTo>
                <a:lnTo>
                  <a:pt x="2889783" y="933856"/>
                </a:lnTo>
                <a:lnTo>
                  <a:pt x="2842768" y="951242"/>
                </a:lnTo>
                <a:lnTo>
                  <a:pt x="2795981" y="969251"/>
                </a:lnTo>
                <a:lnTo>
                  <a:pt x="2749423" y="987856"/>
                </a:lnTo>
                <a:lnTo>
                  <a:pt x="2703093" y="1007071"/>
                </a:lnTo>
                <a:lnTo>
                  <a:pt x="2657017" y="1026883"/>
                </a:lnTo>
                <a:lnTo>
                  <a:pt x="2611196" y="1047292"/>
                </a:lnTo>
                <a:lnTo>
                  <a:pt x="2565628" y="1068298"/>
                </a:lnTo>
                <a:lnTo>
                  <a:pt x="2520327" y="1089901"/>
                </a:lnTo>
                <a:lnTo>
                  <a:pt x="2475306" y="1112100"/>
                </a:lnTo>
                <a:lnTo>
                  <a:pt x="2430551" y="1134897"/>
                </a:lnTo>
                <a:lnTo>
                  <a:pt x="2386088" y="1158278"/>
                </a:lnTo>
                <a:lnTo>
                  <a:pt x="2341918" y="1182243"/>
                </a:lnTo>
                <a:lnTo>
                  <a:pt x="2297760" y="1158278"/>
                </a:lnTo>
                <a:lnTo>
                  <a:pt x="2253323" y="1134897"/>
                </a:lnTo>
                <a:lnTo>
                  <a:pt x="2208580" y="1112100"/>
                </a:lnTo>
                <a:lnTo>
                  <a:pt x="2163559" y="1089901"/>
                </a:lnTo>
                <a:lnTo>
                  <a:pt x="2118271" y="1068298"/>
                </a:lnTo>
                <a:lnTo>
                  <a:pt x="2072716" y="1047292"/>
                </a:lnTo>
                <a:lnTo>
                  <a:pt x="2026907" y="1026883"/>
                </a:lnTo>
                <a:lnTo>
                  <a:pt x="1980831" y="1007071"/>
                </a:lnTo>
                <a:lnTo>
                  <a:pt x="1934514" y="987856"/>
                </a:lnTo>
                <a:lnTo>
                  <a:pt x="1887969" y="969251"/>
                </a:lnTo>
                <a:lnTo>
                  <a:pt x="1841182" y="951242"/>
                </a:lnTo>
                <a:lnTo>
                  <a:pt x="1794167" y="933856"/>
                </a:lnTo>
                <a:lnTo>
                  <a:pt x="1746935" y="917067"/>
                </a:lnTo>
                <a:lnTo>
                  <a:pt x="1699488" y="900887"/>
                </a:lnTo>
                <a:lnTo>
                  <a:pt x="1651838" y="885317"/>
                </a:lnTo>
                <a:lnTo>
                  <a:pt x="1603984" y="870369"/>
                </a:lnTo>
                <a:lnTo>
                  <a:pt x="1555940" y="856030"/>
                </a:lnTo>
                <a:lnTo>
                  <a:pt x="1507705" y="842314"/>
                </a:lnTo>
                <a:lnTo>
                  <a:pt x="1459306" y="829221"/>
                </a:lnTo>
                <a:lnTo>
                  <a:pt x="1410716" y="816737"/>
                </a:lnTo>
                <a:lnTo>
                  <a:pt x="1361973" y="804887"/>
                </a:lnTo>
                <a:lnTo>
                  <a:pt x="1313065" y="793661"/>
                </a:lnTo>
                <a:lnTo>
                  <a:pt x="1264005" y="783056"/>
                </a:lnTo>
                <a:lnTo>
                  <a:pt x="1214805" y="773087"/>
                </a:lnTo>
                <a:lnTo>
                  <a:pt x="1165466" y="763739"/>
                </a:lnTo>
                <a:lnTo>
                  <a:pt x="1115999" y="755027"/>
                </a:lnTo>
                <a:lnTo>
                  <a:pt x="1066393" y="746950"/>
                </a:lnTo>
                <a:lnTo>
                  <a:pt x="1016685" y="739508"/>
                </a:lnTo>
                <a:lnTo>
                  <a:pt x="966851" y="732701"/>
                </a:lnTo>
                <a:lnTo>
                  <a:pt x="916914" y="726541"/>
                </a:lnTo>
                <a:lnTo>
                  <a:pt x="866889" y="721017"/>
                </a:lnTo>
                <a:lnTo>
                  <a:pt x="816762" y="716127"/>
                </a:lnTo>
                <a:lnTo>
                  <a:pt x="766559" y="711898"/>
                </a:lnTo>
                <a:lnTo>
                  <a:pt x="716280" y="708304"/>
                </a:lnTo>
                <a:lnTo>
                  <a:pt x="665911" y="705370"/>
                </a:lnTo>
                <a:lnTo>
                  <a:pt x="615492" y="703072"/>
                </a:lnTo>
                <a:lnTo>
                  <a:pt x="565023" y="701433"/>
                </a:lnTo>
                <a:lnTo>
                  <a:pt x="514489" y="700455"/>
                </a:lnTo>
                <a:lnTo>
                  <a:pt x="463918" y="700125"/>
                </a:lnTo>
                <a:lnTo>
                  <a:pt x="409752" y="700493"/>
                </a:lnTo>
                <a:lnTo>
                  <a:pt x="355803" y="701586"/>
                </a:lnTo>
                <a:lnTo>
                  <a:pt x="302120" y="703414"/>
                </a:lnTo>
                <a:lnTo>
                  <a:pt x="248754" y="705954"/>
                </a:lnTo>
                <a:lnTo>
                  <a:pt x="195783" y="709231"/>
                </a:lnTo>
                <a:lnTo>
                  <a:pt x="143243" y="713206"/>
                </a:lnTo>
                <a:lnTo>
                  <a:pt x="91211" y="717905"/>
                </a:lnTo>
                <a:lnTo>
                  <a:pt x="52641" y="729653"/>
                </a:lnTo>
                <a:lnTo>
                  <a:pt x="22644" y="754418"/>
                </a:lnTo>
                <a:lnTo>
                  <a:pt x="4127" y="788644"/>
                </a:lnTo>
                <a:lnTo>
                  <a:pt x="0" y="828763"/>
                </a:lnTo>
                <a:lnTo>
                  <a:pt x="11734" y="867333"/>
                </a:lnTo>
                <a:lnTo>
                  <a:pt x="36499" y="897331"/>
                </a:lnTo>
                <a:lnTo>
                  <a:pt x="70726" y="915847"/>
                </a:lnTo>
                <a:lnTo>
                  <a:pt x="110858" y="919975"/>
                </a:lnTo>
                <a:lnTo>
                  <a:pt x="160134" y="915530"/>
                </a:lnTo>
                <a:lnTo>
                  <a:pt x="209880" y="911771"/>
                </a:lnTo>
                <a:lnTo>
                  <a:pt x="260057" y="908697"/>
                </a:lnTo>
                <a:lnTo>
                  <a:pt x="310603" y="906297"/>
                </a:lnTo>
                <a:lnTo>
                  <a:pt x="361467" y="904595"/>
                </a:lnTo>
                <a:lnTo>
                  <a:pt x="412584" y="903566"/>
                </a:lnTo>
                <a:lnTo>
                  <a:pt x="463918" y="903224"/>
                </a:lnTo>
                <a:lnTo>
                  <a:pt x="514527" y="903566"/>
                </a:lnTo>
                <a:lnTo>
                  <a:pt x="565086" y="904608"/>
                </a:lnTo>
                <a:lnTo>
                  <a:pt x="615594" y="906335"/>
                </a:lnTo>
                <a:lnTo>
                  <a:pt x="666038" y="908748"/>
                </a:lnTo>
                <a:lnTo>
                  <a:pt x="716407" y="911860"/>
                </a:lnTo>
                <a:lnTo>
                  <a:pt x="766699" y="915644"/>
                </a:lnTo>
                <a:lnTo>
                  <a:pt x="816902" y="920102"/>
                </a:lnTo>
                <a:lnTo>
                  <a:pt x="867016" y="925245"/>
                </a:lnTo>
                <a:lnTo>
                  <a:pt x="917028" y="931075"/>
                </a:lnTo>
                <a:lnTo>
                  <a:pt x="966927" y="937577"/>
                </a:lnTo>
                <a:lnTo>
                  <a:pt x="1016711" y="944740"/>
                </a:lnTo>
                <a:lnTo>
                  <a:pt x="1066368" y="952588"/>
                </a:lnTo>
                <a:lnTo>
                  <a:pt x="1115898" y="961097"/>
                </a:lnTo>
                <a:lnTo>
                  <a:pt x="1165288" y="970280"/>
                </a:lnTo>
                <a:lnTo>
                  <a:pt x="1214526" y="980135"/>
                </a:lnTo>
                <a:lnTo>
                  <a:pt x="1263624" y="990638"/>
                </a:lnTo>
                <a:lnTo>
                  <a:pt x="1312557" y="1001814"/>
                </a:lnTo>
                <a:lnTo>
                  <a:pt x="1361313" y="1013650"/>
                </a:lnTo>
                <a:lnTo>
                  <a:pt x="1409903" y="1026134"/>
                </a:lnTo>
                <a:lnTo>
                  <a:pt x="1458302" y="1039279"/>
                </a:lnTo>
                <a:lnTo>
                  <a:pt x="1506512" y="1053084"/>
                </a:lnTo>
                <a:lnTo>
                  <a:pt x="1554530" y="1067536"/>
                </a:lnTo>
                <a:lnTo>
                  <a:pt x="1602346" y="1082636"/>
                </a:lnTo>
                <a:lnTo>
                  <a:pt x="1649933" y="1098384"/>
                </a:lnTo>
                <a:lnTo>
                  <a:pt x="1697316" y="1114780"/>
                </a:lnTo>
                <a:lnTo>
                  <a:pt x="1744459" y="1131811"/>
                </a:lnTo>
                <a:lnTo>
                  <a:pt x="1791373" y="1149489"/>
                </a:lnTo>
                <a:lnTo>
                  <a:pt x="1838045" y="1167815"/>
                </a:lnTo>
                <a:lnTo>
                  <a:pt x="1884476" y="1186776"/>
                </a:lnTo>
                <a:lnTo>
                  <a:pt x="1930641" y="1206360"/>
                </a:lnTo>
                <a:lnTo>
                  <a:pt x="1976539" y="1226591"/>
                </a:lnTo>
                <a:lnTo>
                  <a:pt x="2022170" y="1247457"/>
                </a:lnTo>
                <a:lnTo>
                  <a:pt x="2067509" y="1268945"/>
                </a:lnTo>
                <a:lnTo>
                  <a:pt x="2112568" y="1291056"/>
                </a:lnTo>
                <a:lnTo>
                  <a:pt x="2157336" y="1313802"/>
                </a:lnTo>
                <a:lnTo>
                  <a:pt x="2201811" y="1337170"/>
                </a:lnTo>
                <a:lnTo>
                  <a:pt x="2245969" y="1361160"/>
                </a:lnTo>
                <a:lnTo>
                  <a:pt x="2291054" y="1386382"/>
                </a:lnTo>
                <a:lnTo>
                  <a:pt x="2297658" y="1390103"/>
                </a:lnTo>
                <a:lnTo>
                  <a:pt x="2303881" y="1392999"/>
                </a:lnTo>
                <a:lnTo>
                  <a:pt x="2314206" y="1396517"/>
                </a:lnTo>
                <a:lnTo>
                  <a:pt x="2318562" y="1397558"/>
                </a:lnTo>
                <a:lnTo>
                  <a:pt x="2329103" y="1399628"/>
                </a:lnTo>
                <a:lnTo>
                  <a:pt x="2335517" y="1400238"/>
                </a:lnTo>
                <a:lnTo>
                  <a:pt x="2348344" y="1400238"/>
                </a:lnTo>
                <a:lnTo>
                  <a:pt x="2392197" y="1386789"/>
                </a:lnTo>
                <a:lnTo>
                  <a:pt x="2438920" y="1360563"/>
                </a:lnTo>
                <a:lnTo>
                  <a:pt x="2483078" y="1336611"/>
                </a:lnTo>
                <a:lnTo>
                  <a:pt x="2527541" y="1313268"/>
                </a:lnTo>
                <a:lnTo>
                  <a:pt x="2572296" y="1290561"/>
                </a:lnTo>
                <a:lnTo>
                  <a:pt x="2617355" y="1268476"/>
                </a:lnTo>
                <a:lnTo>
                  <a:pt x="2662694" y="1247013"/>
                </a:lnTo>
                <a:lnTo>
                  <a:pt x="2708313" y="1226185"/>
                </a:lnTo>
                <a:lnTo>
                  <a:pt x="2754198" y="1205979"/>
                </a:lnTo>
                <a:lnTo>
                  <a:pt x="2800350" y="1186408"/>
                </a:lnTo>
                <a:lnTo>
                  <a:pt x="2846755" y="1167472"/>
                </a:lnTo>
                <a:lnTo>
                  <a:pt x="2893415" y="1149184"/>
                </a:lnTo>
                <a:lnTo>
                  <a:pt x="2940316" y="1131519"/>
                </a:lnTo>
                <a:lnTo>
                  <a:pt x="2987446" y="1114501"/>
                </a:lnTo>
                <a:lnTo>
                  <a:pt x="3034804" y="1098130"/>
                </a:lnTo>
                <a:lnTo>
                  <a:pt x="3072295" y="1085735"/>
                </a:lnTo>
                <a:lnTo>
                  <a:pt x="3072295" y="872769"/>
                </a:lnTo>
                <a:close/>
              </a:path>
              <a:path w="3072765" h="3500754">
                <a:moveTo>
                  <a:pt x="3072295" y="172643"/>
                </a:moveTo>
                <a:lnTo>
                  <a:pt x="3032125" y="185204"/>
                </a:lnTo>
                <a:lnTo>
                  <a:pt x="2984474" y="200761"/>
                </a:lnTo>
                <a:lnTo>
                  <a:pt x="2937027" y="216941"/>
                </a:lnTo>
                <a:lnTo>
                  <a:pt x="2889783" y="233730"/>
                </a:lnTo>
                <a:lnTo>
                  <a:pt x="2842768" y="251129"/>
                </a:lnTo>
                <a:lnTo>
                  <a:pt x="2795981" y="269125"/>
                </a:lnTo>
                <a:lnTo>
                  <a:pt x="2749423" y="287743"/>
                </a:lnTo>
                <a:lnTo>
                  <a:pt x="2703093" y="306946"/>
                </a:lnTo>
                <a:lnTo>
                  <a:pt x="2657017" y="326758"/>
                </a:lnTo>
                <a:lnTo>
                  <a:pt x="2611196" y="347167"/>
                </a:lnTo>
                <a:lnTo>
                  <a:pt x="2565628" y="368185"/>
                </a:lnTo>
                <a:lnTo>
                  <a:pt x="2520327" y="389788"/>
                </a:lnTo>
                <a:lnTo>
                  <a:pt x="2475306" y="411988"/>
                </a:lnTo>
                <a:lnTo>
                  <a:pt x="2430551" y="434771"/>
                </a:lnTo>
                <a:lnTo>
                  <a:pt x="2386088" y="458152"/>
                </a:lnTo>
                <a:lnTo>
                  <a:pt x="2341918" y="482130"/>
                </a:lnTo>
                <a:lnTo>
                  <a:pt x="2297760" y="458152"/>
                </a:lnTo>
                <a:lnTo>
                  <a:pt x="2253323" y="434771"/>
                </a:lnTo>
                <a:lnTo>
                  <a:pt x="2208580" y="411988"/>
                </a:lnTo>
                <a:lnTo>
                  <a:pt x="2163559" y="389788"/>
                </a:lnTo>
                <a:lnTo>
                  <a:pt x="2118271" y="368185"/>
                </a:lnTo>
                <a:lnTo>
                  <a:pt x="2072716" y="347167"/>
                </a:lnTo>
                <a:lnTo>
                  <a:pt x="2026907" y="326758"/>
                </a:lnTo>
                <a:lnTo>
                  <a:pt x="1980831" y="306946"/>
                </a:lnTo>
                <a:lnTo>
                  <a:pt x="1934514" y="287743"/>
                </a:lnTo>
                <a:lnTo>
                  <a:pt x="1887969" y="269125"/>
                </a:lnTo>
                <a:lnTo>
                  <a:pt x="1841182" y="251129"/>
                </a:lnTo>
                <a:lnTo>
                  <a:pt x="1794167" y="233730"/>
                </a:lnTo>
                <a:lnTo>
                  <a:pt x="1746935" y="216941"/>
                </a:lnTo>
                <a:lnTo>
                  <a:pt x="1699488" y="200761"/>
                </a:lnTo>
                <a:lnTo>
                  <a:pt x="1651838" y="185204"/>
                </a:lnTo>
                <a:lnTo>
                  <a:pt x="1603984" y="170256"/>
                </a:lnTo>
                <a:lnTo>
                  <a:pt x="1555940" y="155917"/>
                </a:lnTo>
                <a:lnTo>
                  <a:pt x="1507705" y="142201"/>
                </a:lnTo>
                <a:lnTo>
                  <a:pt x="1459306" y="129095"/>
                </a:lnTo>
                <a:lnTo>
                  <a:pt x="1410716" y="116624"/>
                </a:lnTo>
                <a:lnTo>
                  <a:pt x="1361973" y="104762"/>
                </a:lnTo>
                <a:lnTo>
                  <a:pt x="1313065" y="93535"/>
                </a:lnTo>
                <a:lnTo>
                  <a:pt x="1264005" y="82931"/>
                </a:lnTo>
                <a:lnTo>
                  <a:pt x="1214805" y="72961"/>
                </a:lnTo>
                <a:lnTo>
                  <a:pt x="1165466" y="63614"/>
                </a:lnTo>
                <a:lnTo>
                  <a:pt x="1115999" y="54902"/>
                </a:lnTo>
                <a:lnTo>
                  <a:pt x="1066393" y="46824"/>
                </a:lnTo>
                <a:lnTo>
                  <a:pt x="1016685" y="39382"/>
                </a:lnTo>
                <a:lnTo>
                  <a:pt x="966851" y="32575"/>
                </a:lnTo>
                <a:lnTo>
                  <a:pt x="916914" y="26416"/>
                </a:lnTo>
                <a:lnTo>
                  <a:pt x="866889" y="20891"/>
                </a:lnTo>
                <a:lnTo>
                  <a:pt x="816762" y="16014"/>
                </a:lnTo>
                <a:lnTo>
                  <a:pt x="766559" y="11772"/>
                </a:lnTo>
                <a:lnTo>
                  <a:pt x="716280" y="8191"/>
                </a:lnTo>
                <a:lnTo>
                  <a:pt x="665911" y="5245"/>
                </a:lnTo>
                <a:lnTo>
                  <a:pt x="615492" y="2959"/>
                </a:lnTo>
                <a:lnTo>
                  <a:pt x="565023" y="1320"/>
                </a:lnTo>
                <a:lnTo>
                  <a:pt x="514489" y="330"/>
                </a:lnTo>
                <a:lnTo>
                  <a:pt x="463918" y="0"/>
                </a:lnTo>
                <a:lnTo>
                  <a:pt x="409752" y="368"/>
                </a:lnTo>
                <a:lnTo>
                  <a:pt x="355803" y="1473"/>
                </a:lnTo>
                <a:lnTo>
                  <a:pt x="302120" y="3289"/>
                </a:lnTo>
                <a:lnTo>
                  <a:pt x="248754" y="5842"/>
                </a:lnTo>
                <a:lnTo>
                  <a:pt x="195783" y="9105"/>
                </a:lnTo>
                <a:lnTo>
                  <a:pt x="143243" y="13093"/>
                </a:lnTo>
                <a:lnTo>
                  <a:pt x="91211" y="17780"/>
                </a:lnTo>
                <a:lnTo>
                  <a:pt x="52641" y="29527"/>
                </a:lnTo>
                <a:lnTo>
                  <a:pt x="22644" y="54292"/>
                </a:lnTo>
                <a:lnTo>
                  <a:pt x="4127" y="88531"/>
                </a:lnTo>
                <a:lnTo>
                  <a:pt x="0" y="128651"/>
                </a:lnTo>
                <a:lnTo>
                  <a:pt x="11734" y="167220"/>
                </a:lnTo>
                <a:lnTo>
                  <a:pt x="36499" y="197218"/>
                </a:lnTo>
                <a:lnTo>
                  <a:pt x="70726" y="215734"/>
                </a:lnTo>
                <a:lnTo>
                  <a:pt x="110858" y="219862"/>
                </a:lnTo>
                <a:lnTo>
                  <a:pt x="160134" y="215417"/>
                </a:lnTo>
                <a:lnTo>
                  <a:pt x="209880" y="211658"/>
                </a:lnTo>
                <a:lnTo>
                  <a:pt x="260057" y="208572"/>
                </a:lnTo>
                <a:lnTo>
                  <a:pt x="310603" y="206184"/>
                </a:lnTo>
                <a:lnTo>
                  <a:pt x="361467" y="204470"/>
                </a:lnTo>
                <a:lnTo>
                  <a:pt x="412584" y="203454"/>
                </a:lnTo>
                <a:lnTo>
                  <a:pt x="463918" y="203111"/>
                </a:lnTo>
                <a:lnTo>
                  <a:pt x="514527" y="203454"/>
                </a:lnTo>
                <a:lnTo>
                  <a:pt x="565086" y="204495"/>
                </a:lnTo>
                <a:lnTo>
                  <a:pt x="615594" y="206222"/>
                </a:lnTo>
                <a:lnTo>
                  <a:pt x="666038" y="208635"/>
                </a:lnTo>
                <a:lnTo>
                  <a:pt x="716407" y="211734"/>
                </a:lnTo>
                <a:lnTo>
                  <a:pt x="766699" y="215519"/>
                </a:lnTo>
                <a:lnTo>
                  <a:pt x="816902" y="219989"/>
                </a:lnTo>
                <a:lnTo>
                  <a:pt x="867016" y="225132"/>
                </a:lnTo>
                <a:lnTo>
                  <a:pt x="917028" y="230949"/>
                </a:lnTo>
                <a:lnTo>
                  <a:pt x="966927" y="237451"/>
                </a:lnTo>
                <a:lnTo>
                  <a:pt x="1016711" y="244627"/>
                </a:lnTo>
                <a:lnTo>
                  <a:pt x="1066368" y="252463"/>
                </a:lnTo>
                <a:lnTo>
                  <a:pt x="1115898" y="260985"/>
                </a:lnTo>
                <a:lnTo>
                  <a:pt x="1165288" y="270167"/>
                </a:lnTo>
                <a:lnTo>
                  <a:pt x="1214526" y="280009"/>
                </a:lnTo>
                <a:lnTo>
                  <a:pt x="1263624" y="290525"/>
                </a:lnTo>
                <a:lnTo>
                  <a:pt x="1312557" y="301688"/>
                </a:lnTo>
                <a:lnTo>
                  <a:pt x="1361313" y="313524"/>
                </a:lnTo>
                <a:lnTo>
                  <a:pt x="1409903" y="326021"/>
                </a:lnTo>
                <a:lnTo>
                  <a:pt x="1458302" y="339166"/>
                </a:lnTo>
                <a:lnTo>
                  <a:pt x="1506512" y="352958"/>
                </a:lnTo>
                <a:lnTo>
                  <a:pt x="1554530" y="367411"/>
                </a:lnTo>
                <a:lnTo>
                  <a:pt x="1602346" y="382511"/>
                </a:lnTo>
                <a:lnTo>
                  <a:pt x="1649933" y="398259"/>
                </a:lnTo>
                <a:lnTo>
                  <a:pt x="1697316" y="414655"/>
                </a:lnTo>
                <a:lnTo>
                  <a:pt x="1744459" y="431698"/>
                </a:lnTo>
                <a:lnTo>
                  <a:pt x="1791373" y="449376"/>
                </a:lnTo>
                <a:lnTo>
                  <a:pt x="1838045" y="467690"/>
                </a:lnTo>
                <a:lnTo>
                  <a:pt x="1884476" y="486651"/>
                </a:lnTo>
                <a:lnTo>
                  <a:pt x="1930641" y="506247"/>
                </a:lnTo>
                <a:lnTo>
                  <a:pt x="1976539" y="526478"/>
                </a:lnTo>
                <a:lnTo>
                  <a:pt x="2022170" y="547331"/>
                </a:lnTo>
                <a:lnTo>
                  <a:pt x="2067509" y="568820"/>
                </a:lnTo>
                <a:lnTo>
                  <a:pt x="2112568" y="590943"/>
                </a:lnTo>
                <a:lnTo>
                  <a:pt x="2157336" y="613676"/>
                </a:lnTo>
                <a:lnTo>
                  <a:pt x="2201811" y="637044"/>
                </a:lnTo>
                <a:lnTo>
                  <a:pt x="2245969" y="661035"/>
                </a:lnTo>
                <a:lnTo>
                  <a:pt x="2291054" y="686269"/>
                </a:lnTo>
                <a:lnTo>
                  <a:pt x="2297658" y="689978"/>
                </a:lnTo>
                <a:lnTo>
                  <a:pt x="2303881" y="692886"/>
                </a:lnTo>
                <a:lnTo>
                  <a:pt x="2314206" y="696391"/>
                </a:lnTo>
                <a:lnTo>
                  <a:pt x="2318562" y="697433"/>
                </a:lnTo>
                <a:lnTo>
                  <a:pt x="2329103" y="699503"/>
                </a:lnTo>
                <a:lnTo>
                  <a:pt x="2335517" y="700125"/>
                </a:lnTo>
                <a:lnTo>
                  <a:pt x="2348344" y="700125"/>
                </a:lnTo>
                <a:lnTo>
                  <a:pt x="2392197" y="686676"/>
                </a:lnTo>
                <a:lnTo>
                  <a:pt x="2438920" y="660450"/>
                </a:lnTo>
                <a:lnTo>
                  <a:pt x="2483078" y="636485"/>
                </a:lnTo>
                <a:lnTo>
                  <a:pt x="2527541" y="613156"/>
                </a:lnTo>
                <a:lnTo>
                  <a:pt x="2572296" y="590435"/>
                </a:lnTo>
                <a:lnTo>
                  <a:pt x="2617355" y="568350"/>
                </a:lnTo>
                <a:lnTo>
                  <a:pt x="2662694" y="546887"/>
                </a:lnTo>
                <a:lnTo>
                  <a:pt x="2708313" y="526059"/>
                </a:lnTo>
                <a:lnTo>
                  <a:pt x="2754198" y="505853"/>
                </a:lnTo>
                <a:lnTo>
                  <a:pt x="2800350" y="486283"/>
                </a:lnTo>
                <a:lnTo>
                  <a:pt x="2846755" y="467360"/>
                </a:lnTo>
                <a:lnTo>
                  <a:pt x="2893415" y="449059"/>
                </a:lnTo>
                <a:lnTo>
                  <a:pt x="2940316" y="431406"/>
                </a:lnTo>
                <a:lnTo>
                  <a:pt x="2987446" y="414388"/>
                </a:lnTo>
                <a:lnTo>
                  <a:pt x="3034804" y="398018"/>
                </a:lnTo>
                <a:lnTo>
                  <a:pt x="3072295" y="385610"/>
                </a:lnTo>
                <a:lnTo>
                  <a:pt x="3072295" y="172643"/>
                </a:lnTo>
                <a:close/>
              </a:path>
            </a:pathLst>
          </a:custGeom>
          <a:solidFill>
            <a:srgbClr val="003A49">
              <a:alpha val="16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456" y="606425"/>
            <a:ext cx="20104556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it-IT" sz="4000" spc="-5" dirty="0">
                <a:solidFill>
                  <a:srgbClr val="003A49"/>
                </a:solidFill>
                <a:latin typeface="Montserrat Medium"/>
                <a:cs typeface="Montserrat Medium"/>
              </a:rPr>
              <a:t>Az opponens észrevételei, kérdései</a:t>
            </a:r>
            <a:endParaRPr sz="4000" dirty="0">
              <a:latin typeface="Montserrat Medium"/>
              <a:cs typeface="Montserrat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72695" y="3642495"/>
            <a:ext cx="10336755" cy="75180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5600" marR="5080" indent="-342900">
              <a:lnSpc>
                <a:spcPct val="101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50" spc="5" dirty="0">
                <a:latin typeface="Montserrat"/>
                <a:cs typeface="Montserrat"/>
              </a:rPr>
              <a:t>Idézze az opponens kérdését, véleményét, majd válaszoljon rá röviden!</a:t>
            </a:r>
          </a:p>
        </p:txBody>
      </p:sp>
    </p:spTree>
    <p:extLst>
      <p:ext uri="{BB962C8B-B14F-4D97-AF65-F5344CB8AC3E}">
        <p14:creationId xmlns:p14="http://schemas.microsoft.com/office/powerpoint/2010/main" val="158132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031792" y="6508274"/>
            <a:ext cx="3072765" cy="3500754"/>
          </a:xfrm>
          <a:custGeom>
            <a:avLst/>
            <a:gdLst/>
            <a:ahLst/>
            <a:cxnLst/>
            <a:rect l="l" t="t" r="r" b="b"/>
            <a:pathLst>
              <a:path w="3072765" h="3500754">
                <a:moveTo>
                  <a:pt x="3072295" y="2973133"/>
                </a:moveTo>
                <a:lnTo>
                  <a:pt x="3032125" y="2985681"/>
                </a:lnTo>
                <a:lnTo>
                  <a:pt x="2984474" y="3001251"/>
                </a:lnTo>
                <a:lnTo>
                  <a:pt x="2937027" y="3017431"/>
                </a:lnTo>
                <a:lnTo>
                  <a:pt x="2889783" y="3034207"/>
                </a:lnTo>
                <a:lnTo>
                  <a:pt x="2842768" y="3051606"/>
                </a:lnTo>
                <a:lnTo>
                  <a:pt x="2795981" y="3069615"/>
                </a:lnTo>
                <a:lnTo>
                  <a:pt x="2749423" y="3088221"/>
                </a:lnTo>
                <a:lnTo>
                  <a:pt x="2703093" y="3107436"/>
                </a:lnTo>
                <a:lnTo>
                  <a:pt x="2657017" y="3127248"/>
                </a:lnTo>
                <a:lnTo>
                  <a:pt x="2611196" y="3147657"/>
                </a:lnTo>
                <a:lnTo>
                  <a:pt x="2565628" y="3168662"/>
                </a:lnTo>
                <a:lnTo>
                  <a:pt x="2520327" y="3190265"/>
                </a:lnTo>
                <a:lnTo>
                  <a:pt x="2475306" y="3212465"/>
                </a:lnTo>
                <a:lnTo>
                  <a:pt x="2430551" y="3235261"/>
                </a:lnTo>
                <a:lnTo>
                  <a:pt x="2386088" y="3258642"/>
                </a:lnTo>
                <a:lnTo>
                  <a:pt x="2341918" y="3282607"/>
                </a:lnTo>
                <a:lnTo>
                  <a:pt x="2297760" y="3258642"/>
                </a:lnTo>
                <a:lnTo>
                  <a:pt x="2253323" y="3235261"/>
                </a:lnTo>
                <a:lnTo>
                  <a:pt x="2208580" y="3212465"/>
                </a:lnTo>
                <a:lnTo>
                  <a:pt x="2163559" y="3190265"/>
                </a:lnTo>
                <a:lnTo>
                  <a:pt x="2118271" y="3168662"/>
                </a:lnTo>
                <a:lnTo>
                  <a:pt x="2072716" y="3147657"/>
                </a:lnTo>
                <a:lnTo>
                  <a:pt x="2026907" y="3127248"/>
                </a:lnTo>
                <a:lnTo>
                  <a:pt x="1980831" y="3107436"/>
                </a:lnTo>
                <a:lnTo>
                  <a:pt x="1934514" y="3088221"/>
                </a:lnTo>
                <a:lnTo>
                  <a:pt x="1887969" y="3069615"/>
                </a:lnTo>
                <a:lnTo>
                  <a:pt x="1841182" y="3051606"/>
                </a:lnTo>
                <a:lnTo>
                  <a:pt x="1794167" y="3034207"/>
                </a:lnTo>
                <a:lnTo>
                  <a:pt x="1746935" y="3017431"/>
                </a:lnTo>
                <a:lnTo>
                  <a:pt x="1699488" y="3001251"/>
                </a:lnTo>
                <a:lnTo>
                  <a:pt x="1651838" y="2985681"/>
                </a:lnTo>
                <a:lnTo>
                  <a:pt x="1603984" y="2970733"/>
                </a:lnTo>
                <a:lnTo>
                  <a:pt x="1555940" y="2956395"/>
                </a:lnTo>
                <a:lnTo>
                  <a:pt x="1507705" y="2942679"/>
                </a:lnTo>
                <a:lnTo>
                  <a:pt x="1459306" y="2929585"/>
                </a:lnTo>
                <a:lnTo>
                  <a:pt x="1410716" y="2917101"/>
                </a:lnTo>
                <a:lnTo>
                  <a:pt x="1361973" y="2905252"/>
                </a:lnTo>
                <a:lnTo>
                  <a:pt x="1313065" y="2894012"/>
                </a:lnTo>
                <a:lnTo>
                  <a:pt x="1264005" y="2883420"/>
                </a:lnTo>
                <a:lnTo>
                  <a:pt x="1214805" y="2873438"/>
                </a:lnTo>
                <a:lnTo>
                  <a:pt x="1165466" y="2864104"/>
                </a:lnTo>
                <a:lnTo>
                  <a:pt x="1115999" y="2855391"/>
                </a:lnTo>
                <a:lnTo>
                  <a:pt x="1066393" y="2847302"/>
                </a:lnTo>
                <a:lnTo>
                  <a:pt x="1016685" y="2839859"/>
                </a:lnTo>
                <a:lnTo>
                  <a:pt x="966851" y="2833065"/>
                </a:lnTo>
                <a:lnTo>
                  <a:pt x="916914" y="2826893"/>
                </a:lnTo>
                <a:lnTo>
                  <a:pt x="866889" y="2821368"/>
                </a:lnTo>
                <a:lnTo>
                  <a:pt x="816762" y="2816491"/>
                </a:lnTo>
                <a:lnTo>
                  <a:pt x="766559" y="2812250"/>
                </a:lnTo>
                <a:lnTo>
                  <a:pt x="716280" y="2808668"/>
                </a:lnTo>
                <a:lnTo>
                  <a:pt x="665911" y="2805722"/>
                </a:lnTo>
                <a:lnTo>
                  <a:pt x="615492" y="2803436"/>
                </a:lnTo>
                <a:lnTo>
                  <a:pt x="565023" y="2801797"/>
                </a:lnTo>
                <a:lnTo>
                  <a:pt x="514489" y="2800807"/>
                </a:lnTo>
                <a:lnTo>
                  <a:pt x="463918" y="2800489"/>
                </a:lnTo>
                <a:lnTo>
                  <a:pt x="409752" y="2800845"/>
                </a:lnTo>
                <a:lnTo>
                  <a:pt x="355803" y="2801950"/>
                </a:lnTo>
                <a:lnTo>
                  <a:pt x="302120" y="2803779"/>
                </a:lnTo>
                <a:lnTo>
                  <a:pt x="248754" y="2806319"/>
                </a:lnTo>
                <a:lnTo>
                  <a:pt x="195783" y="2809583"/>
                </a:lnTo>
                <a:lnTo>
                  <a:pt x="143243" y="2813570"/>
                </a:lnTo>
                <a:lnTo>
                  <a:pt x="91211" y="2818269"/>
                </a:lnTo>
                <a:lnTo>
                  <a:pt x="52641" y="2830004"/>
                </a:lnTo>
                <a:lnTo>
                  <a:pt x="22644" y="2854782"/>
                </a:lnTo>
                <a:lnTo>
                  <a:pt x="4127" y="2889008"/>
                </a:lnTo>
                <a:lnTo>
                  <a:pt x="0" y="2929128"/>
                </a:lnTo>
                <a:lnTo>
                  <a:pt x="11734" y="2967698"/>
                </a:lnTo>
                <a:lnTo>
                  <a:pt x="36499" y="2997695"/>
                </a:lnTo>
                <a:lnTo>
                  <a:pt x="70726" y="3016212"/>
                </a:lnTo>
                <a:lnTo>
                  <a:pt x="110858" y="3020339"/>
                </a:lnTo>
                <a:lnTo>
                  <a:pt x="160134" y="3015894"/>
                </a:lnTo>
                <a:lnTo>
                  <a:pt x="209880" y="3012135"/>
                </a:lnTo>
                <a:lnTo>
                  <a:pt x="260057" y="3009061"/>
                </a:lnTo>
                <a:lnTo>
                  <a:pt x="310603" y="3006661"/>
                </a:lnTo>
                <a:lnTo>
                  <a:pt x="361467" y="3004959"/>
                </a:lnTo>
                <a:lnTo>
                  <a:pt x="412584" y="3003931"/>
                </a:lnTo>
                <a:lnTo>
                  <a:pt x="463918" y="3003588"/>
                </a:lnTo>
                <a:lnTo>
                  <a:pt x="514527" y="3003931"/>
                </a:lnTo>
                <a:lnTo>
                  <a:pt x="565086" y="3004972"/>
                </a:lnTo>
                <a:lnTo>
                  <a:pt x="615594" y="3006699"/>
                </a:lnTo>
                <a:lnTo>
                  <a:pt x="666038" y="3009112"/>
                </a:lnTo>
                <a:lnTo>
                  <a:pt x="716407" y="3012211"/>
                </a:lnTo>
                <a:lnTo>
                  <a:pt x="766699" y="3015996"/>
                </a:lnTo>
                <a:lnTo>
                  <a:pt x="816902" y="3020466"/>
                </a:lnTo>
                <a:lnTo>
                  <a:pt x="867016" y="3025610"/>
                </a:lnTo>
                <a:lnTo>
                  <a:pt x="917028" y="3031439"/>
                </a:lnTo>
                <a:lnTo>
                  <a:pt x="966927" y="3037929"/>
                </a:lnTo>
                <a:lnTo>
                  <a:pt x="1016711" y="3045104"/>
                </a:lnTo>
                <a:lnTo>
                  <a:pt x="1066368" y="3052953"/>
                </a:lnTo>
                <a:lnTo>
                  <a:pt x="1115898" y="3061462"/>
                </a:lnTo>
                <a:lnTo>
                  <a:pt x="1165288" y="3070644"/>
                </a:lnTo>
                <a:lnTo>
                  <a:pt x="1214526" y="3080486"/>
                </a:lnTo>
                <a:lnTo>
                  <a:pt x="1263624" y="3091002"/>
                </a:lnTo>
                <a:lnTo>
                  <a:pt x="1312557" y="3102178"/>
                </a:lnTo>
                <a:lnTo>
                  <a:pt x="1361313" y="3114002"/>
                </a:lnTo>
                <a:lnTo>
                  <a:pt x="1409903" y="3126498"/>
                </a:lnTo>
                <a:lnTo>
                  <a:pt x="1458302" y="3139643"/>
                </a:lnTo>
                <a:lnTo>
                  <a:pt x="1506512" y="3153448"/>
                </a:lnTo>
                <a:lnTo>
                  <a:pt x="1554530" y="3167888"/>
                </a:lnTo>
                <a:lnTo>
                  <a:pt x="1602346" y="3182988"/>
                </a:lnTo>
                <a:lnTo>
                  <a:pt x="1649933" y="3198749"/>
                </a:lnTo>
                <a:lnTo>
                  <a:pt x="1697316" y="3215132"/>
                </a:lnTo>
                <a:lnTo>
                  <a:pt x="1744459" y="3232175"/>
                </a:lnTo>
                <a:lnTo>
                  <a:pt x="1791373" y="3249853"/>
                </a:lnTo>
                <a:lnTo>
                  <a:pt x="1838045" y="3268180"/>
                </a:lnTo>
                <a:lnTo>
                  <a:pt x="1884476" y="3287128"/>
                </a:lnTo>
                <a:lnTo>
                  <a:pt x="1930641" y="3306724"/>
                </a:lnTo>
                <a:lnTo>
                  <a:pt x="1976539" y="3326955"/>
                </a:lnTo>
                <a:lnTo>
                  <a:pt x="2022170" y="3347809"/>
                </a:lnTo>
                <a:lnTo>
                  <a:pt x="2067509" y="3369297"/>
                </a:lnTo>
                <a:lnTo>
                  <a:pt x="2112568" y="3391420"/>
                </a:lnTo>
                <a:lnTo>
                  <a:pt x="2157336" y="3414166"/>
                </a:lnTo>
                <a:lnTo>
                  <a:pt x="2201811" y="3437534"/>
                </a:lnTo>
                <a:lnTo>
                  <a:pt x="2245969" y="3461512"/>
                </a:lnTo>
                <a:lnTo>
                  <a:pt x="2291054" y="3486747"/>
                </a:lnTo>
                <a:lnTo>
                  <a:pt x="2297658" y="3490455"/>
                </a:lnTo>
                <a:lnTo>
                  <a:pt x="2303881" y="3493363"/>
                </a:lnTo>
                <a:lnTo>
                  <a:pt x="2314206" y="3496881"/>
                </a:lnTo>
                <a:lnTo>
                  <a:pt x="2318562" y="3497910"/>
                </a:lnTo>
                <a:lnTo>
                  <a:pt x="2329103" y="3499980"/>
                </a:lnTo>
                <a:lnTo>
                  <a:pt x="2335517" y="3500602"/>
                </a:lnTo>
                <a:lnTo>
                  <a:pt x="2348344" y="3500602"/>
                </a:lnTo>
                <a:lnTo>
                  <a:pt x="2392197" y="3487153"/>
                </a:lnTo>
                <a:lnTo>
                  <a:pt x="2438920" y="3460927"/>
                </a:lnTo>
                <a:lnTo>
                  <a:pt x="2483078" y="3436975"/>
                </a:lnTo>
                <a:lnTo>
                  <a:pt x="2527541" y="3413633"/>
                </a:lnTo>
                <a:lnTo>
                  <a:pt x="2572296" y="3390925"/>
                </a:lnTo>
                <a:lnTo>
                  <a:pt x="2617355" y="3368827"/>
                </a:lnTo>
                <a:lnTo>
                  <a:pt x="2662694" y="3347377"/>
                </a:lnTo>
                <a:lnTo>
                  <a:pt x="2708313" y="3326536"/>
                </a:lnTo>
                <a:lnTo>
                  <a:pt x="2754198" y="3306343"/>
                </a:lnTo>
                <a:lnTo>
                  <a:pt x="2800350" y="3286772"/>
                </a:lnTo>
                <a:lnTo>
                  <a:pt x="2846755" y="3267837"/>
                </a:lnTo>
                <a:lnTo>
                  <a:pt x="2893415" y="3249536"/>
                </a:lnTo>
                <a:lnTo>
                  <a:pt x="2940316" y="3231883"/>
                </a:lnTo>
                <a:lnTo>
                  <a:pt x="2987446" y="3214865"/>
                </a:lnTo>
                <a:lnTo>
                  <a:pt x="3034804" y="3198495"/>
                </a:lnTo>
                <a:lnTo>
                  <a:pt x="3072295" y="3186099"/>
                </a:lnTo>
                <a:lnTo>
                  <a:pt x="3072295" y="2973133"/>
                </a:lnTo>
                <a:close/>
              </a:path>
              <a:path w="3072765" h="3500754">
                <a:moveTo>
                  <a:pt x="3072295" y="2273008"/>
                </a:moveTo>
                <a:lnTo>
                  <a:pt x="3032125" y="2285568"/>
                </a:lnTo>
                <a:lnTo>
                  <a:pt x="2984474" y="2301125"/>
                </a:lnTo>
                <a:lnTo>
                  <a:pt x="2937027" y="2317305"/>
                </a:lnTo>
                <a:lnTo>
                  <a:pt x="2889783" y="2334095"/>
                </a:lnTo>
                <a:lnTo>
                  <a:pt x="2842768" y="2351494"/>
                </a:lnTo>
                <a:lnTo>
                  <a:pt x="2795981" y="2369489"/>
                </a:lnTo>
                <a:lnTo>
                  <a:pt x="2749423" y="2388095"/>
                </a:lnTo>
                <a:lnTo>
                  <a:pt x="2703093" y="2407310"/>
                </a:lnTo>
                <a:lnTo>
                  <a:pt x="2657017" y="2427122"/>
                </a:lnTo>
                <a:lnTo>
                  <a:pt x="2611196" y="2447531"/>
                </a:lnTo>
                <a:lnTo>
                  <a:pt x="2565628" y="2468537"/>
                </a:lnTo>
                <a:lnTo>
                  <a:pt x="2520327" y="2490152"/>
                </a:lnTo>
                <a:lnTo>
                  <a:pt x="2475306" y="2512352"/>
                </a:lnTo>
                <a:lnTo>
                  <a:pt x="2430551" y="2535136"/>
                </a:lnTo>
                <a:lnTo>
                  <a:pt x="2386088" y="2558516"/>
                </a:lnTo>
                <a:lnTo>
                  <a:pt x="2341918" y="2582481"/>
                </a:lnTo>
                <a:lnTo>
                  <a:pt x="2297760" y="2558516"/>
                </a:lnTo>
                <a:lnTo>
                  <a:pt x="2253323" y="2535136"/>
                </a:lnTo>
                <a:lnTo>
                  <a:pt x="2208580" y="2512352"/>
                </a:lnTo>
                <a:lnTo>
                  <a:pt x="2163559" y="2490152"/>
                </a:lnTo>
                <a:lnTo>
                  <a:pt x="2118271" y="2468537"/>
                </a:lnTo>
                <a:lnTo>
                  <a:pt x="2072716" y="2447531"/>
                </a:lnTo>
                <a:lnTo>
                  <a:pt x="2026907" y="2427122"/>
                </a:lnTo>
                <a:lnTo>
                  <a:pt x="1980831" y="2407310"/>
                </a:lnTo>
                <a:lnTo>
                  <a:pt x="1934514" y="2388095"/>
                </a:lnTo>
                <a:lnTo>
                  <a:pt x="1887969" y="2369489"/>
                </a:lnTo>
                <a:lnTo>
                  <a:pt x="1841182" y="2351494"/>
                </a:lnTo>
                <a:lnTo>
                  <a:pt x="1794167" y="2334095"/>
                </a:lnTo>
                <a:lnTo>
                  <a:pt x="1746935" y="2317305"/>
                </a:lnTo>
                <a:lnTo>
                  <a:pt x="1699488" y="2301125"/>
                </a:lnTo>
                <a:lnTo>
                  <a:pt x="1651838" y="2285568"/>
                </a:lnTo>
                <a:lnTo>
                  <a:pt x="1603984" y="2270607"/>
                </a:lnTo>
                <a:lnTo>
                  <a:pt x="1555940" y="2256282"/>
                </a:lnTo>
                <a:lnTo>
                  <a:pt x="1507705" y="2242553"/>
                </a:lnTo>
                <a:lnTo>
                  <a:pt x="1459306" y="2229459"/>
                </a:lnTo>
                <a:lnTo>
                  <a:pt x="1410716" y="2216988"/>
                </a:lnTo>
                <a:lnTo>
                  <a:pt x="1361973" y="2205126"/>
                </a:lnTo>
                <a:lnTo>
                  <a:pt x="1313065" y="2193899"/>
                </a:lnTo>
                <a:lnTo>
                  <a:pt x="1264005" y="2183295"/>
                </a:lnTo>
                <a:lnTo>
                  <a:pt x="1214805" y="2173325"/>
                </a:lnTo>
                <a:lnTo>
                  <a:pt x="1165466" y="2163978"/>
                </a:lnTo>
                <a:lnTo>
                  <a:pt x="1115999" y="2155266"/>
                </a:lnTo>
                <a:lnTo>
                  <a:pt x="1066393" y="2147189"/>
                </a:lnTo>
                <a:lnTo>
                  <a:pt x="1016685" y="2139746"/>
                </a:lnTo>
                <a:lnTo>
                  <a:pt x="966851" y="2132939"/>
                </a:lnTo>
                <a:lnTo>
                  <a:pt x="916914" y="2126780"/>
                </a:lnTo>
                <a:lnTo>
                  <a:pt x="866889" y="2121255"/>
                </a:lnTo>
                <a:lnTo>
                  <a:pt x="816762" y="2116366"/>
                </a:lnTo>
                <a:lnTo>
                  <a:pt x="766559" y="2112137"/>
                </a:lnTo>
                <a:lnTo>
                  <a:pt x="716280" y="2108543"/>
                </a:lnTo>
                <a:lnTo>
                  <a:pt x="665911" y="2105609"/>
                </a:lnTo>
                <a:lnTo>
                  <a:pt x="615492" y="2103310"/>
                </a:lnTo>
                <a:lnTo>
                  <a:pt x="565023" y="2101672"/>
                </a:lnTo>
                <a:lnTo>
                  <a:pt x="514489" y="2100694"/>
                </a:lnTo>
                <a:lnTo>
                  <a:pt x="463918" y="2100364"/>
                </a:lnTo>
                <a:lnTo>
                  <a:pt x="409752" y="2100732"/>
                </a:lnTo>
                <a:lnTo>
                  <a:pt x="355803" y="2101824"/>
                </a:lnTo>
                <a:lnTo>
                  <a:pt x="302120" y="2103653"/>
                </a:lnTo>
                <a:lnTo>
                  <a:pt x="248754" y="2106206"/>
                </a:lnTo>
                <a:lnTo>
                  <a:pt x="195783" y="2109470"/>
                </a:lnTo>
                <a:lnTo>
                  <a:pt x="143243" y="2113445"/>
                </a:lnTo>
                <a:lnTo>
                  <a:pt x="91211" y="2118144"/>
                </a:lnTo>
                <a:lnTo>
                  <a:pt x="52641" y="2129891"/>
                </a:lnTo>
                <a:lnTo>
                  <a:pt x="22644" y="2154656"/>
                </a:lnTo>
                <a:lnTo>
                  <a:pt x="4127" y="2188883"/>
                </a:lnTo>
                <a:lnTo>
                  <a:pt x="0" y="2229015"/>
                </a:lnTo>
                <a:lnTo>
                  <a:pt x="11734" y="2267572"/>
                </a:lnTo>
                <a:lnTo>
                  <a:pt x="36499" y="2297569"/>
                </a:lnTo>
                <a:lnTo>
                  <a:pt x="70726" y="2316086"/>
                </a:lnTo>
                <a:lnTo>
                  <a:pt x="110858" y="2320213"/>
                </a:lnTo>
                <a:lnTo>
                  <a:pt x="160134" y="2315781"/>
                </a:lnTo>
                <a:lnTo>
                  <a:pt x="209880" y="2312009"/>
                </a:lnTo>
                <a:lnTo>
                  <a:pt x="260057" y="2308936"/>
                </a:lnTo>
                <a:lnTo>
                  <a:pt x="310603" y="2306548"/>
                </a:lnTo>
                <a:lnTo>
                  <a:pt x="361467" y="2304834"/>
                </a:lnTo>
                <a:lnTo>
                  <a:pt x="412584" y="2303805"/>
                </a:lnTo>
                <a:lnTo>
                  <a:pt x="463918" y="2303462"/>
                </a:lnTo>
                <a:lnTo>
                  <a:pt x="514527" y="2303818"/>
                </a:lnTo>
                <a:lnTo>
                  <a:pt x="565086" y="2304846"/>
                </a:lnTo>
                <a:lnTo>
                  <a:pt x="615594" y="2306574"/>
                </a:lnTo>
                <a:lnTo>
                  <a:pt x="666038" y="2308999"/>
                </a:lnTo>
                <a:lnTo>
                  <a:pt x="716407" y="2312098"/>
                </a:lnTo>
                <a:lnTo>
                  <a:pt x="766699" y="2315883"/>
                </a:lnTo>
                <a:lnTo>
                  <a:pt x="816902" y="2320340"/>
                </a:lnTo>
                <a:lnTo>
                  <a:pt x="867016" y="2325484"/>
                </a:lnTo>
                <a:lnTo>
                  <a:pt x="917028" y="2331313"/>
                </a:lnTo>
                <a:lnTo>
                  <a:pt x="966927" y="2337816"/>
                </a:lnTo>
                <a:lnTo>
                  <a:pt x="1016711" y="2344978"/>
                </a:lnTo>
                <a:lnTo>
                  <a:pt x="1066368" y="2352827"/>
                </a:lnTo>
                <a:lnTo>
                  <a:pt x="1115898" y="2361349"/>
                </a:lnTo>
                <a:lnTo>
                  <a:pt x="1165288" y="2370518"/>
                </a:lnTo>
                <a:lnTo>
                  <a:pt x="1214526" y="2380373"/>
                </a:lnTo>
                <a:lnTo>
                  <a:pt x="1263624" y="2390876"/>
                </a:lnTo>
                <a:lnTo>
                  <a:pt x="1312557" y="2402052"/>
                </a:lnTo>
                <a:lnTo>
                  <a:pt x="1361313" y="2413889"/>
                </a:lnTo>
                <a:lnTo>
                  <a:pt x="1409903" y="2426373"/>
                </a:lnTo>
                <a:lnTo>
                  <a:pt x="1458302" y="2439517"/>
                </a:lnTo>
                <a:lnTo>
                  <a:pt x="1506512" y="2453322"/>
                </a:lnTo>
                <a:lnTo>
                  <a:pt x="1554530" y="2467775"/>
                </a:lnTo>
                <a:lnTo>
                  <a:pt x="1602346" y="2482875"/>
                </a:lnTo>
                <a:lnTo>
                  <a:pt x="1649933" y="2498623"/>
                </a:lnTo>
                <a:lnTo>
                  <a:pt x="1697316" y="2515019"/>
                </a:lnTo>
                <a:lnTo>
                  <a:pt x="1744459" y="2532049"/>
                </a:lnTo>
                <a:lnTo>
                  <a:pt x="1791373" y="2549741"/>
                </a:lnTo>
                <a:lnTo>
                  <a:pt x="1838045" y="2568054"/>
                </a:lnTo>
                <a:lnTo>
                  <a:pt x="1884476" y="2587015"/>
                </a:lnTo>
                <a:lnTo>
                  <a:pt x="1930641" y="2606611"/>
                </a:lnTo>
                <a:lnTo>
                  <a:pt x="1976539" y="2626830"/>
                </a:lnTo>
                <a:lnTo>
                  <a:pt x="2022170" y="2647696"/>
                </a:lnTo>
                <a:lnTo>
                  <a:pt x="2067509" y="2669184"/>
                </a:lnTo>
                <a:lnTo>
                  <a:pt x="2112568" y="2691295"/>
                </a:lnTo>
                <a:lnTo>
                  <a:pt x="2157336" y="2714040"/>
                </a:lnTo>
                <a:lnTo>
                  <a:pt x="2201811" y="2737408"/>
                </a:lnTo>
                <a:lnTo>
                  <a:pt x="2245969" y="2761399"/>
                </a:lnTo>
                <a:lnTo>
                  <a:pt x="2291054" y="2786621"/>
                </a:lnTo>
                <a:lnTo>
                  <a:pt x="2297658" y="2790342"/>
                </a:lnTo>
                <a:lnTo>
                  <a:pt x="2303881" y="2793250"/>
                </a:lnTo>
                <a:lnTo>
                  <a:pt x="2314206" y="2796756"/>
                </a:lnTo>
                <a:lnTo>
                  <a:pt x="2318562" y="2797797"/>
                </a:lnTo>
                <a:lnTo>
                  <a:pt x="2329103" y="2799867"/>
                </a:lnTo>
                <a:lnTo>
                  <a:pt x="2335517" y="2800489"/>
                </a:lnTo>
                <a:lnTo>
                  <a:pt x="2348344" y="2800489"/>
                </a:lnTo>
                <a:lnTo>
                  <a:pt x="2392197" y="2787040"/>
                </a:lnTo>
                <a:lnTo>
                  <a:pt x="2438920" y="2760815"/>
                </a:lnTo>
                <a:lnTo>
                  <a:pt x="2483078" y="2736850"/>
                </a:lnTo>
                <a:lnTo>
                  <a:pt x="2527541" y="2713520"/>
                </a:lnTo>
                <a:lnTo>
                  <a:pt x="2572296" y="2690799"/>
                </a:lnTo>
                <a:lnTo>
                  <a:pt x="2617355" y="2668714"/>
                </a:lnTo>
                <a:lnTo>
                  <a:pt x="2662694" y="2647251"/>
                </a:lnTo>
                <a:lnTo>
                  <a:pt x="2708313" y="2626423"/>
                </a:lnTo>
                <a:lnTo>
                  <a:pt x="2754198" y="2606217"/>
                </a:lnTo>
                <a:lnTo>
                  <a:pt x="2800350" y="2586647"/>
                </a:lnTo>
                <a:lnTo>
                  <a:pt x="2846755" y="2567711"/>
                </a:lnTo>
                <a:lnTo>
                  <a:pt x="2893415" y="2549423"/>
                </a:lnTo>
                <a:lnTo>
                  <a:pt x="2940316" y="2531757"/>
                </a:lnTo>
                <a:lnTo>
                  <a:pt x="2987446" y="2514752"/>
                </a:lnTo>
                <a:lnTo>
                  <a:pt x="3034804" y="2498369"/>
                </a:lnTo>
                <a:lnTo>
                  <a:pt x="3072295" y="2485974"/>
                </a:lnTo>
                <a:lnTo>
                  <a:pt x="3072295" y="2273008"/>
                </a:lnTo>
                <a:close/>
              </a:path>
              <a:path w="3072765" h="3500754">
                <a:moveTo>
                  <a:pt x="3072295" y="1572895"/>
                </a:moveTo>
                <a:lnTo>
                  <a:pt x="3032125" y="1585442"/>
                </a:lnTo>
                <a:lnTo>
                  <a:pt x="2984474" y="1601012"/>
                </a:lnTo>
                <a:lnTo>
                  <a:pt x="2937027" y="1617179"/>
                </a:lnTo>
                <a:lnTo>
                  <a:pt x="2889783" y="1633969"/>
                </a:lnTo>
                <a:lnTo>
                  <a:pt x="2842768" y="1651368"/>
                </a:lnTo>
                <a:lnTo>
                  <a:pt x="2795981" y="1669376"/>
                </a:lnTo>
                <a:lnTo>
                  <a:pt x="2749423" y="1687982"/>
                </a:lnTo>
                <a:lnTo>
                  <a:pt x="2703093" y="1707184"/>
                </a:lnTo>
                <a:lnTo>
                  <a:pt x="2657017" y="1726996"/>
                </a:lnTo>
                <a:lnTo>
                  <a:pt x="2611196" y="1747418"/>
                </a:lnTo>
                <a:lnTo>
                  <a:pt x="2565628" y="1768424"/>
                </a:lnTo>
                <a:lnTo>
                  <a:pt x="2520327" y="1790026"/>
                </a:lnTo>
                <a:lnTo>
                  <a:pt x="2475306" y="1812226"/>
                </a:lnTo>
                <a:lnTo>
                  <a:pt x="2430551" y="1835010"/>
                </a:lnTo>
                <a:lnTo>
                  <a:pt x="2386088" y="1858403"/>
                </a:lnTo>
                <a:lnTo>
                  <a:pt x="2341918" y="1882368"/>
                </a:lnTo>
                <a:lnTo>
                  <a:pt x="2297760" y="1858403"/>
                </a:lnTo>
                <a:lnTo>
                  <a:pt x="2253323" y="1835010"/>
                </a:lnTo>
                <a:lnTo>
                  <a:pt x="2208580" y="1812226"/>
                </a:lnTo>
                <a:lnTo>
                  <a:pt x="2163559" y="1790026"/>
                </a:lnTo>
                <a:lnTo>
                  <a:pt x="2118271" y="1768424"/>
                </a:lnTo>
                <a:lnTo>
                  <a:pt x="2072716" y="1747418"/>
                </a:lnTo>
                <a:lnTo>
                  <a:pt x="2026907" y="1726996"/>
                </a:lnTo>
                <a:lnTo>
                  <a:pt x="1980831" y="1707184"/>
                </a:lnTo>
                <a:lnTo>
                  <a:pt x="1934514" y="1687982"/>
                </a:lnTo>
                <a:lnTo>
                  <a:pt x="1887969" y="1669376"/>
                </a:lnTo>
                <a:lnTo>
                  <a:pt x="1841182" y="1651368"/>
                </a:lnTo>
                <a:lnTo>
                  <a:pt x="1794167" y="1633969"/>
                </a:lnTo>
                <a:lnTo>
                  <a:pt x="1746935" y="1617179"/>
                </a:lnTo>
                <a:lnTo>
                  <a:pt x="1699488" y="1601012"/>
                </a:lnTo>
                <a:lnTo>
                  <a:pt x="1651838" y="1585442"/>
                </a:lnTo>
                <a:lnTo>
                  <a:pt x="1603984" y="1570494"/>
                </a:lnTo>
                <a:lnTo>
                  <a:pt x="1555940" y="1556156"/>
                </a:lnTo>
                <a:lnTo>
                  <a:pt x="1507705" y="1542440"/>
                </a:lnTo>
                <a:lnTo>
                  <a:pt x="1459306" y="1529334"/>
                </a:lnTo>
                <a:lnTo>
                  <a:pt x="1410716" y="1516862"/>
                </a:lnTo>
                <a:lnTo>
                  <a:pt x="1361973" y="1505013"/>
                </a:lnTo>
                <a:lnTo>
                  <a:pt x="1313065" y="1493774"/>
                </a:lnTo>
                <a:lnTo>
                  <a:pt x="1264005" y="1483169"/>
                </a:lnTo>
                <a:lnTo>
                  <a:pt x="1214805" y="1473200"/>
                </a:lnTo>
                <a:lnTo>
                  <a:pt x="1165466" y="1463852"/>
                </a:lnTo>
                <a:lnTo>
                  <a:pt x="1115999" y="1455140"/>
                </a:lnTo>
                <a:lnTo>
                  <a:pt x="1066393" y="1447063"/>
                </a:lnTo>
                <a:lnTo>
                  <a:pt x="1016685" y="1439621"/>
                </a:lnTo>
                <a:lnTo>
                  <a:pt x="966851" y="1432826"/>
                </a:lnTo>
                <a:lnTo>
                  <a:pt x="916914" y="1426654"/>
                </a:lnTo>
                <a:lnTo>
                  <a:pt x="866889" y="1421130"/>
                </a:lnTo>
                <a:lnTo>
                  <a:pt x="816762" y="1416253"/>
                </a:lnTo>
                <a:lnTo>
                  <a:pt x="766559" y="1412011"/>
                </a:lnTo>
                <a:lnTo>
                  <a:pt x="716280" y="1408430"/>
                </a:lnTo>
                <a:lnTo>
                  <a:pt x="665911" y="1405483"/>
                </a:lnTo>
                <a:lnTo>
                  <a:pt x="615492" y="1403197"/>
                </a:lnTo>
                <a:lnTo>
                  <a:pt x="565023" y="1401559"/>
                </a:lnTo>
                <a:lnTo>
                  <a:pt x="514489" y="1400568"/>
                </a:lnTo>
                <a:lnTo>
                  <a:pt x="463918" y="1400238"/>
                </a:lnTo>
                <a:lnTo>
                  <a:pt x="409752" y="1400606"/>
                </a:lnTo>
                <a:lnTo>
                  <a:pt x="355803" y="1401711"/>
                </a:lnTo>
                <a:lnTo>
                  <a:pt x="302120" y="1403527"/>
                </a:lnTo>
                <a:lnTo>
                  <a:pt x="248754" y="1406080"/>
                </a:lnTo>
                <a:lnTo>
                  <a:pt x="195783" y="1409344"/>
                </a:lnTo>
                <a:lnTo>
                  <a:pt x="143243" y="1413332"/>
                </a:lnTo>
                <a:lnTo>
                  <a:pt x="91211" y="1418018"/>
                </a:lnTo>
                <a:lnTo>
                  <a:pt x="52641" y="1429766"/>
                </a:lnTo>
                <a:lnTo>
                  <a:pt x="22644" y="1454531"/>
                </a:lnTo>
                <a:lnTo>
                  <a:pt x="4127" y="1488770"/>
                </a:lnTo>
                <a:lnTo>
                  <a:pt x="0" y="1528889"/>
                </a:lnTo>
                <a:lnTo>
                  <a:pt x="11734" y="1567459"/>
                </a:lnTo>
                <a:lnTo>
                  <a:pt x="36499" y="1597456"/>
                </a:lnTo>
                <a:lnTo>
                  <a:pt x="70726" y="1615973"/>
                </a:lnTo>
                <a:lnTo>
                  <a:pt x="110858" y="1620100"/>
                </a:lnTo>
                <a:lnTo>
                  <a:pt x="160134" y="1615655"/>
                </a:lnTo>
                <a:lnTo>
                  <a:pt x="209880" y="1611896"/>
                </a:lnTo>
                <a:lnTo>
                  <a:pt x="260057" y="1608823"/>
                </a:lnTo>
                <a:lnTo>
                  <a:pt x="310603" y="1606423"/>
                </a:lnTo>
                <a:lnTo>
                  <a:pt x="361467" y="1604708"/>
                </a:lnTo>
                <a:lnTo>
                  <a:pt x="412584" y="1603692"/>
                </a:lnTo>
                <a:lnTo>
                  <a:pt x="463918" y="1603349"/>
                </a:lnTo>
                <a:lnTo>
                  <a:pt x="514527" y="1603692"/>
                </a:lnTo>
                <a:lnTo>
                  <a:pt x="565086" y="1604733"/>
                </a:lnTo>
                <a:lnTo>
                  <a:pt x="615594" y="1606461"/>
                </a:lnTo>
                <a:lnTo>
                  <a:pt x="666038" y="1608874"/>
                </a:lnTo>
                <a:lnTo>
                  <a:pt x="716407" y="1611972"/>
                </a:lnTo>
                <a:lnTo>
                  <a:pt x="766699" y="1615757"/>
                </a:lnTo>
                <a:lnTo>
                  <a:pt x="816902" y="1620227"/>
                </a:lnTo>
                <a:lnTo>
                  <a:pt x="867016" y="1625371"/>
                </a:lnTo>
                <a:lnTo>
                  <a:pt x="917028" y="1631188"/>
                </a:lnTo>
                <a:lnTo>
                  <a:pt x="966927" y="1637690"/>
                </a:lnTo>
                <a:lnTo>
                  <a:pt x="1016711" y="1644865"/>
                </a:lnTo>
                <a:lnTo>
                  <a:pt x="1066368" y="1652714"/>
                </a:lnTo>
                <a:lnTo>
                  <a:pt x="1115898" y="1661223"/>
                </a:lnTo>
                <a:lnTo>
                  <a:pt x="1165288" y="1670405"/>
                </a:lnTo>
                <a:lnTo>
                  <a:pt x="1214526" y="1680248"/>
                </a:lnTo>
                <a:lnTo>
                  <a:pt x="1263624" y="1690763"/>
                </a:lnTo>
                <a:lnTo>
                  <a:pt x="1312557" y="1701939"/>
                </a:lnTo>
                <a:lnTo>
                  <a:pt x="1361313" y="1713763"/>
                </a:lnTo>
                <a:lnTo>
                  <a:pt x="1409903" y="1726260"/>
                </a:lnTo>
                <a:lnTo>
                  <a:pt x="1458302" y="1739404"/>
                </a:lnTo>
                <a:lnTo>
                  <a:pt x="1506512" y="1753196"/>
                </a:lnTo>
                <a:lnTo>
                  <a:pt x="1554530" y="1767649"/>
                </a:lnTo>
                <a:lnTo>
                  <a:pt x="1602346" y="1782749"/>
                </a:lnTo>
                <a:lnTo>
                  <a:pt x="1649933" y="1798497"/>
                </a:lnTo>
                <a:lnTo>
                  <a:pt x="1697316" y="1814893"/>
                </a:lnTo>
                <a:lnTo>
                  <a:pt x="1744459" y="1831936"/>
                </a:lnTo>
                <a:lnTo>
                  <a:pt x="1791373" y="1849615"/>
                </a:lnTo>
                <a:lnTo>
                  <a:pt x="1838045" y="1867941"/>
                </a:lnTo>
                <a:lnTo>
                  <a:pt x="1884476" y="1886889"/>
                </a:lnTo>
                <a:lnTo>
                  <a:pt x="1930641" y="1906485"/>
                </a:lnTo>
                <a:lnTo>
                  <a:pt x="1976539" y="1926717"/>
                </a:lnTo>
                <a:lnTo>
                  <a:pt x="2022170" y="1947570"/>
                </a:lnTo>
                <a:lnTo>
                  <a:pt x="2067509" y="1969058"/>
                </a:lnTo>
                <a:lnTo>
                  <a:pt x="2112568" y="1991182"/>
                </a:lnTo>
                <a:lnTo>
                  <a:pt x="2157336" y="2013927"/>
                </a:lnTo>
                <a:lnTo>
                  <a:pt x="2201811" y="2037283"/>
                </a:lnTo>
                <a:lnTo>
                  <a:pt x="2245969" y="2061273"/>
                </a:lnTo>
                <a:lnTo>
                  <a:pt x="2291054" y="2086508"/>
                </a:lnTo>
                <a:lnTo>
                  <a:pt x="2297658" y="2090216"/>
                </a:lnTo>
                <a:lnTo>
                  <a:pt x="2303881" y="2093125"/>
                </a:lnTo>
                <a:lnTo>
                  <a:pt x="2314206" y="2096643"/>
                </a:lnTo>
                <a:lnTo>
                  <a:pt x="2318562" y="2097671"/>
                </a:lnTo>
                <a:lnTo>
                  <a:pt x="2329103" y="2099741"/>
                </a:lnTo>
                <a:lnTo>
                  <a:pt x="2335517" y="2100364"/>
                </a:lnTo>
                <a:lnTo>
                  <a:pt x="2348344" y="2100364"/>
                </a:lnTo>
                <a:lnTo>
                  <a:pt x="2392197" y="2086914"/>
                </a:lnTo>
                <a:lnTo>
                  <a:pt x="2438920" y="2060689"/>
                </a:lnTo>
                <a:lnTo>
                  <a:pt x="2483078" y="2036737"/>
                </a:lnTo>
                <a:lnTo>
                  <a:pt x="2527541" y="2013394"/>
                </a:lnTo>
                <a:lnTo>
                  <a:pt x="2572296" y="1990686"/>
                </a:lnTo>
                <a:lnTo>
                  <a:pt x="2617355" y="1968588"/>
                </a:lnTo>
                <a:lnTo>
                  <a:pt x="2662694" y="1947125"/>
                </a:lnTo>
                <a:lnTo>
                  <a:pt x="2708313" y="1926297"/>
                </a:lnTo>
                <a:lnTo>
                  <a:pt x="2754198" y="1906092"/>
                </a:lnTo>
                <a:lnTo>
                  <a:pt x="2800350" y="1886534"/>
                </a:lnTo>
                <a:lnTo>
                  <a:pt x="2846755" y="1867598"/>
                </a:lnTo>
                <a:lnTo>
                  <a:pt x="2893415" y="1849297"/>
                </a:lnTo>
                <a:lnTo>
                  <a:pt x="2940316" y="1831644"/>
                </a:lnTo>
                <a:lnTo>
                  <a:pt x="2987446" y="1814626"/>
                </a:lnTo>
                <a:lnTo>
                  <a:pt x="3034804" y="1798256"/>
                </a:lnTo>
                <a:lnTo>
                  <a:pt x="3072295" y="1785861"/>
                </a:lnTo>
                <a:lnTo>
                  <a:pt x="3072295" y="1572895"/>
                </a:lnTo>
                <a:close/>
              </a:path>
              <a:path w="3072765" h="3500754">
                <a:moveTo>
                  <a:pt x="3072295" y="872769"/>
                </a:moveTo>
                <a:lnTo>
                  <a:pt x="3032125" y="885317"/>
                </a:lnTo>
                <a:lnTo>
                  <a:pt x="2984474" y="900887"/>
                </a:lnTo>
                <a:lnTo>
                  <a:pt x="2937027" y="917067"/>
                </a:lnTo>
                <a:lnTo>
                  <a:pt x="2889783" y="933856"/>
                </a:lnTo>
                <a:lnTo>
                  <a:pt x="2842768" y="951242"/>
                </a:lnTo>
                <a:lnTo>
                  <a:pt x="2795981" y="969251"/>
                </a:lnTo>
                <a:lnTo>
                  <a:pt x="2749423" y="987856"/>
                </a:lnTo>
                <a:lnTo>
                  <a:pt x="2703093" y="1007071"/>
                </a:lnTo>
                <a:lnTo>
                  <a:pt x="2657017" y="1026883"/>
                </a:lnTo>
                <a:lnTo>
                  <a:pt x="2611196" y="1047292"/>
                </a:lnTo>
                <a:lnTo>
                  <a:pt x="2565628" y="1068298"/>
                </a:lnTo>
                <a:lnTo>
                  <a:pt x="2520327" y="1089901"/>
                </a:lnTo>
                <a:lnTo>
                  <a:pt x="2475306" y="1112100"/>
                </a:lnTo>
                <a:lnTo>
                  <a:pt x="2430551" y="1134897"/>
                </a:lnTo>
                <a:lnTo>
                  <a:pt x="2386088" y="1158278"/>
                </a:lnTo>
                <a:lnTo>
                  <a:pt x="2341918" y="1182243"/>
                </a:lnTo>
                <a:lnTo>
                  <a:pt x="2297760" y="1158278"/>
                </a:lnTo>
                <a:lnTo>
                  <a:pt x="2253323" y="1134897"/>
                </a:lnTo>
                <a:lnTo>
                  <a:pt x="2208580" y="1112100"/>
                </a:lnTo>
                <a:lnTo>
                  <a:pt x="2163559" y="1089901"/>
                </a:lnTo>
                <a:lnTo>
                  <a:pt x="2118271" y="1068298"/>
                </a:lnTo>
                <a:lnTo>
                  <a:pt x="2072716" y="1047292"/>
                </a:lnTo>
                <a:lnTo>
                  <a:pt x="2026907" y="1026883"/>
                </a:lnTo>
                <a:lnTo>
                  <a:pt x="1980831" y="1007071"/>
                </a:lnTo>
                <a:lnTo>
                  <a:pt x="1934514" y="987856"/>
                </a:lnTo>
                <a:lnTo>
                  <a:pt x="1887969" y="969251"/>
                </a:lnTo>
                <a:lnTo>
                  <a:pt x="1841182" y="951242"/>
                </a:lnTo>
                <a:lnTo>
                  <a:pt x="1794167" y="933856"/>
                </a:lnTo>
                <a:lnTo>
                  <a:pt x="1746935" y="917067"/>
                </a:lnTo>
                <a:lnTo>
                  <a:pt x="1699488" y="900887"/>
                </a:lnTo>
                <a:lnTo>
                  <a:pt x="1651838" y="885317"/>
                </a:lnTo>
                <a:lnTo>
                  <a:pt x="1603984" y="870369"/>
                </a:lnTo>
                <a:lnTo>
                  <a:pt x="1555940" y="856030"/>
                </a:lnTo>
                <a:lnTo>
                  <a:pt x="1507705" y="842314"/>
                </a:lnTo>
                <a:lnTo>
                  <a:pt x="1459306" y="829221"/>
                </a:lnTo>
                <a:lnTo>
                  <a:pt x="1410716" y="816737"/>
                </a:lnTo>
                <a:lnTo>
                  <a:pt x="1361973" y="804887"/>
                </a:lnTo>
                <a:lnTo>
                  <a:pt x="1313065" y="793661"/>
                </a:lnTo>
                <a:lnTo>
                  <a:pt x="1264005" y="783056"/>
                </a:lnTo>
                <a:lnTo>
                  <a:pt x="1214805" y="773087"/>
                </a:lnTo>
                <a:lnTo>
                  <a:pt x="1165466" y="763739"/>
                </a:lnTo>
                <a:lnTo>
                  <a:pt x="1115999" y="755027"/>
                </a:lnTo>
                <a:lnTo>
                  <a:pt x="1066393" y="746950"/>
                </a:lnTo>
                <a:lnTo>
                  <a:pt x="1016685" y="739508"/>
                </a:lnTo>
                <a:lnTo>
                  <a:pt x="966851" y="732701"/>
                </a:lnTo>
                <a:lnTo>
                  <a:pt x="916914" y="726541"/>
                </a:lnTo>
                <a:lnTo>
                  <a:pt x="866889" y="721017"/>
                </a:lnTo>
                <a:lnTo>
                  <a:pt x="816762" y="716127"/>
                </a:lnTo>
                <a:lnTo>
                  <a:pt x="766559" y="711898"/>
                </a:lnTo>
                <a:lnTo>
                  <a:pt x="716280" y="708304"/>
                </a:lnTo>
                <a:lnTo>
                  <a:pt x="665911" y="705370"/>
                </a:lnTo>
                <a:lnTo>
                  <a:pt x="615492" y="703072"/>
                </a:lnTo>
                <a:lnTo>
                  <a:pt x="565023" y="701433"/>
                </a:lnTo>
                <a:lnTo>
                  <a:pt x="514489" y="700455"/>
                </a:lnTo>
                <a:lnTo>
                  <a:pt x="463918" y="700125"/>
                </a:lnTo>
                <a:lnTo>
                  <a:pt x="409752" y="700493"/>
                </a:lnTo>
                <a:lnTo>
                  <a:pt x="355803" y="701586"/>
                </a:lnTo>
                <a:lnTo>
                  <a:pt x="302120" y="703414"/>
                </a:lnTo>
                <a:lnTo>
                  <a:pt x="248754" y="705954"/>
                </a:lnTo>
                <a:lnTo>
                  <a:pt x="195783" y="709231"/>
                </a:lnTo>
                <a:lnTo>
                  <a:pt x="143243" y="713206"/>
                </a:lnTo>
                <a:lnTo>
                  <a:pt x="91211" y="717905"/>
                </a:lnTo>
                <a:lnTo>
                  <a:pt x="52641" y="729653"/>
                </a:lnTo>
                <a:lnTo>
                  <a:pt x="22644" y="754418"/>
                </a:lnTo>
                <a:lnTo>
                  <a:pt x="4127" y="788644"/>
                </a:lnTo>
                <a:lnTo>
                  <a:pt x="0" y="828763"/>
                </a:lnTo>
                <a:lnTo>
                  <a:pt x="11734" y="867333"/>
                </a:lnTo>
                <a:lnTo>
                  <a:pt x="36499" y="897331"/>
                </a:lnTo>
                <a:lnTo>
                  <a:pt x="70726" y="915847"/>
                </a:lnTo>
                <a:lnTo>
                  <a:pt x="110858" y="919975"/>
                </a:lnTo>
                <a:lnTo>
                  <a:pt x="160134" y="915530"/>
                </a:lnTo>
                <a:lnTo>
                  <a:pt x="209880" y="911771"/>
                </a:lnTo>
                <a:lnTo>
                  <a:pt x="260057" y="908697"/>
                </a:lnTo>
                <a:lnTo>
                  <a:pt x="310603" y="906297"/>
                </a:lnTo>
                <a:lnTo>
                  <a:pt x="361467" y="904595"/>
                </a:lnTo>
                <a:lnTo>
                  <a:pt x="412584" y="903566"/>
                </a:lnTo>
                <a:lnTo>
                  <a:pt x="463918" y="903224"/>
                </a:lnTo>
                <a:lnTo>
                  <a:pt x="514527" y="903566"/>
                </a:lnTo>
                <a:lnTo>
                  <a:pt x="565086" y="904608"/>
                </a:lnTo>
                <a:lnTo>
                  <a:pt x="615594" y="906335"/>
                </a:lnTo>
                <a:lnTo>
                  <a:pt x="666038" y="908748"/>
                </a:lnTo>
                <a:lnTo>
                  <a:pt x="716407" y="911860"/>
                </a:lnTo>
                <a:lnTo>
                  <a:pt x="766699" y="915644"/>
                </a:lnTo>
                <a:lnTo>
                  <a:pt x="816902" y="920102"/>
                </a:lnTo>
                <a:lnTo>
                  <a:pt x="867016" y="925245"/>
                </a:lnTo>
                <a:lnTo>
                  <a:pt x="917028" y="931075"/>
                </a:lnTo>
                <a:lnTo>
                  <a:pt x="966927" y="937577"/>
                </a:lnTo>
                <a:lnTo>
                  <a:pt x="1016711" y="944740"/>
                </a:lnTo>
                <a:lnTo>
                  <a:pt x="1066368" y="952588"/>
                </a:lnTo>
                <a:lnTo>
                  <a:pt x="1115898" y="961097"/>
                </a:lnTo>
                <a:lnTo>
                  <a:pt x="1165288" y="970280"/>
                </a:lnTo>
                <a:lnTo>
                  <a:pt x="1214526" y="980135"/>
                </a:lnTo>
                <a:lnTo>
                  <a:pt x="1263624" y="990638"/>
                </a:lnTo>
                <a:lnTo>
                  <a:pt x="1312557" y="1001814"/>
                </a:lnTo>
                <a:lnTo>
                  <a:pt x="1361313" y="1013650"/>
                </a:lnTo>
                <a:lnTo>
                  <a:pt x="1409903" y="1026134"/>
                </a:lnTo>
                <a:lnTo>
                  <a:pt x="1458302" y="1039279"/>
                </a:lnTo>
                <a:lnTo>
                  <a:pt x="1506512" y="1053084"/>
                </a:lnTo>
                <a:lnTo>
                  <a:pt x="1554530" y="1067536"/>
                </a:lnTo>
                <a:lnTo>
                  <a:pt x="1602346" y="1082636"/>
                </a:lnTo>
                <a:lnTo>
                  <a:pt x="1649933" y="1098384"/>
                </a:lnTo>
                <a:lnTo>
                  <a:pt x="1697316" y="1114780"/>
                </a:lnTo>
                <a:lnTo>
                  <a:pt x="1744459" y="1131811"/>
                </a:lnTo>
                <a:lnTo>
                  <a:pt x="1791373" y="1149489"/>
                </a:lnTo>
                <a:lnTo>
                  <a:pt x="1838045" y="1167815"/>
                </a:lnTo>
                <a:lnTo>
                  <a:pt x="1884476" y="1186776"/>
                </a:lnTo>
                <a:lnTo>
                  <a:pt x="1930641" y="1206360"/>
                </a:lnTo>
                <a:lnTo>
                  <a:pt x="1976539" y="1226591"/>
                </a:lnTo>
                <a:lnTo>
                  <a:pt x="2022170" y="1247457"/>
                </a:lnTo>
                <a:lnTo>
                  <a:pt x="2067509" y="1268945"/>
                </a:lnTo>
                <a:lnTo>
                  <a:pt x="2112568" y="1291056"/>
                </a:lnTo>
                <a:lnTo>
                  <a:pt x="2157336" y="1313802"/>
                </a:lnTo>
                <a:lnTo>
                  <a:pt x="2201811" y="1337170"/>
                </a:lnTo>
                <a:lnTo>
                  <a:pt x="2245969" y="1361160"/>
                </a:lnTo>
                <a:lnTo>
                  <a:pt x="2291054" y="1386382"/>
                </a:lnTo>
                <a:lnTo>
                  <a:pt x="2297658" y="1390103"/>
                </a:lnTo>
                <a:lnTo>
                  <a:pt x="2303881" y="1392999"/>
                </a:lnTo>
                <a:lnTo>
                  <a:pt x="2314206" y="1396517"/>
                </a:lnTo>
                <a:lnTo>
                  <a:pt x="2318562" y="1397558"/>
                </a:lnTo>
                <a:lnTo>
                  <a:pt x="2329103" y="1399628"/>
                </a:lnTo>
                <a:lnTo>
                  <a:pt x="2335517" y="1400238"/>
                </a:lnTo>
                <a:lnTo>
                  <a:pt x="2348344" y="1400238"/>
                </a:lnTo>
                <a:lnTo>
                  <a:pt x="2392197" y="1386789"/>
                </a:lnTo>
                <a:lnTo>
                  <a:pt x="2438920" y="1360563"/>
                </a:lnTo>
                <a:lnTo>
                  <a:pt x="2483078" y="1336611"/>
                </a:lnTo>
                <a:lnTo>
                  <a:pt x="2527541" y="1313268"/>
                </a:lnTo>
                <a:lnTo>
                  <a:pt x="2572296" y="1290561"/>
                </a:lnTo>
                <a:lnTo>
                  <a:pt x="2617355" y="1268476"/>
                </a:lnTo>
                <a:lnTo>
                  <a:pt x="2662694" y="1247013"/>
                </a:lnTo>
                <a:lnTo>
                  <a:pt x="2708313" y="1226185"/>
                </a:lnTo>
                <a:lnTo>
                  <a:pt x="2754198" y="1205979"/>
                </a:lnTo>
                <a:lnTo>
                  <a:pt x="2800350" y="1186408"/>
                </a:lnTo>
                <a:lnTo>
                  <a:pt x="2846755" y="1167472"/>
                </a:lnTo>
                <a:lnTo>
                  <a:pt x="2893415" y="1149184"/>
                </a:lnTo>
                <a:lnTo>
                  <a:pt x="2940316" y="1131519"/>
                </a:lnTo>
                <a:lnTo>
                  <a:pt x="2987446" y="1114501"/>
                </a:lnTo>
                <a:lnTo>
                  <a:pt x="3034804" y="1098130"/>
                </a:lnTo>
                <a:lnTo>
                  <a:pt x="3072295" y="1085735"/>
                </a:lnTo>
                <a:lnTo>
                  <a:pt x="3072295" y="872769"/>
                </a:lnTo>
                <a:close/>
              </a:path>
              <a:path w="3072765" h="3500754">
                <a:moveTo>
                  <a:pt x="3072295" y="172643"/>
                </a:moveTo>
                <a:lnTo>
                  <a:pt x="3032125" y="185204"/>
                </a:lnTo>
                <a:lnTo>
                  <a:pt x="2984474" y="200761"/>
                </a:lnTo>
                <a:lnTo>
                  <a:pt x="2937027" y="216941"/>
                </a:lnTo>
                <a:lnTo>
                  <a:pt x="2889783" y="233730"/>
                </a:lnTo>
                <a:lnTo>
                  <a:pt x="2842768" y="251129"/>
                </a:lnTo>
                <a:lnTo>
                  <a:pt x="2795981" y="269125"/>
                </a:lnTo>
                <a:lnTo>
                  <a:pt x="2749423" y="287743"/>
                </a:lnTo>
                <a:lnTo>
                  <a:pt x="2703093" y="306946"/>
                </a:lnTo>
                <a:lnTo>
                  <a:pt x="2657017" y="326758"/>
                </a:lnTo>
                <a:lnTo>
                  <a:pt x="2611196" y="347167"/>
                </a:lnTo>
                <a:lnTo>
                  <a:pt x="2565628" y="368185"/>
                </a:lnTo>
                <a:lnTo>
                  <a:pt x="2520327" y="389788"/>
                </a:lnTo>
                <a:lnTo>
                  <a:pt x="2475306" y="411988"/>
                </a:lnTo>
                <a:lnTo>
                  <a:pt x="2430551" y="434771"/>
                </a:lnTo>
                <a:lnTo>
                  <a:pt x="2386088" y="458152"/>
                </a:lnTo>
                <a:lnTo>
                  <a:pt x="2341918" y="482130"/>
                </a:lnTo>
                <a:lnTo>
                  <a:pt x="2297760" y="458152"/>
                </a:lnTo>
                <a:lnTo>
                  <a:pt x="2253323" y="434771"/>
                </a:lnTo>
                <a:lnTo>
                  <a:pt x="2208580" y="411988"/>
                </a:lnTo>
                <a:lnTo>
                  <a:pt x="2163559" y="389788"/>
                </a:lnTo>
                <a:lnTo>
                  <a:pt x="2118271" y="368185"/>
                </a:lnTo>
                <a:lnTo>
                  <a:pt x="2072716" y="347167"/>
                </a:lnTo>
                <a:lnTo>
                  <a:pt x="2026907" y="326758"/>
                </a:lnTo>
                <a:lnTo>
                  <a:pt x="1980831" y="306946"/>
                </a:lnTo>
                <a:lnTo>
                  <a:pt x="1934514" y="287743"/>
                </a:lnTo>
                <a:lnTo>
                  <a:pt x="1887969" y="269125"/>
                </a:lnTo>
                <a:lnTo>
                  <a:pt x="1841182" y="251129"/>
                </a:lnTo>
                <a:lnTo>
                  <a:pt x="1794167" y="233730"/>
                </a:lnTo>
                <a:lnTo>
                  <a:pt x="1746935" y="216941"/>
                </a:lnTo>
                <a:lnTo>
                  <a:pt x="1699488" y="200761"/>
                </a:lnTo>
                <a:lnTo>
                  <a:pt x="1651838" y="185204"/>
                </a:lnTo>
                <a:lnTo>
                  <a:pt x="1603984" y="170256"/>
                </a:lnTo>
                <a:lnTo>
                  <a:pt x="1555940" y="155917"/>
                </a:lnTo>
                <a:lnTo>
                  <a:pt x="1507705" y="142201"/>
                </a:lnTo>
                <a:lnTo>
                  <a:pt x="1459306" y="129095"/>
                </a:lnTo>
                <a:lnTo>
                  <a:pt x="1410716" y="116624"/>
                </a:lnTo>
                <a:lnTo>
                  <a:pt x="1361973" y="104762"/>
                </a:lnTo>
                <a:lnTo>
                  <a:pt x="1313065" y="93535"/>
                </a:lnTo>
                <a:lnTo>
                  <a:pt x="1264005" y="82931"/>
                </a:lnTo>
                <a:lnTo>
                  <a:pt x="1214805" y="72961"/>
                </a:lnTo>
                <a:lnTo>
                  <a:pt x="1165466" y="63614"/>
                </a:lnTo>
                <a:lnTo>
                  <a:pt x="1115999" y="54902"/>
                </a:lnTo>
                <a:lnTo>
                  <a:pt x="1066393" y="46824"/>
                </a:lnTo>
                <a:lnTo>
                  <a:pt x="1016685" y="39382"/>
                </a:lnTo>
                <a:lnTo>
                  <a:pt x="966851" y="32575"/>
                </a:lnTo>
                <a:lnTo>
                  <a:pt x="916914" y="26416"/>
                </a:lnTo>
                <a:lnTo>
                  <a:pt x="866889" y="20891"/>
                </a:lnTo>
                <a:lnTo>
                  <a:pt x="816762" y="16014"/>
                </a:lnTo>
                <a:lnTo>
                  <a:pt x="766559" y="11772"/>
                </a:lnTo>
                <a:lnTo>
                  <a:pt x="716280" y="8191"/>
                </a:lnTo>
                <a:lnTo>
                  <a:pt x="665911" y="5245"/>
                </a:lnTo>
                <a:lnTo>
                  <a:pt x="615492" y="2959"/>
                </a:lnTo>
                <a:lnTo>
                  <a:pt x="565023" y="1320"/>
                </a:lnTo>
                <a:lnTo>
                  <a:pt x="514489" y="330"/>
                </a:lnTo>
                <a:lnTo>
                  <a:pt x="463918" y="0"/>
                </a:lnTo>
                <a:lnTo>
                  <a:pt x="409752" y="368"/>
                </a:lnTo>
                <a:lnTo>
                  <a:pt x="355803" y="1473"/>
                </a:lnTo>
                <a:lnTo>
                  <a:pt x="302120" y="3289"/>
                </a:lnTo>
                <a:lnTo>
                  <a:pt x="248754" y="5842"/>
                </a:lnTo>
                <a:lnTo>
                  <a:pt x="195783" y="9105"/>
                </a:lnTo>
                <a:lnTo>
                  <a:pt x="143243" y="13093"/>
                </a:lnTo>
                <a:lnTo>
                  <a:pt x="91211" y="17780"/>
                </a:lnTo>
                <a:lnTo>
                  <a:pt x="52641" y="29527"/>
                </a:lnTo>
                <a:lnTo>
                  <a:pt x="22644" y="54292"/>
                </a:lnTo>
                <a:lnTo>
                  <a:pt x="4127" y="88531"/>
                </a:lnTo>
                <a:lnTo>
                  <a:pt x="0" y="128651"/>
                </a:lnTo>
                <a:lnTo>
                  <a:pt x="11734" y="167220"/>
                </a:lnTo>
                <a:lnTo>
                  <a:pt x="36499" y="197218"/>
                </a:lnTo>
                <a:lnTo>
                  <a:pt x="70726" y="215734"/>
                </a:lnTo>
                <a:lnTo>
                  <a:pt x="110858" y="219862"/>
                </a:lnTo>
                <a:lnTo>
                  <a:pt x="160134" y="215417"/>
                </a:lnTo>
                <a:lnTo>
                  <a:pt x="209880" y="211658"/>
                </a:lnTo>
                <a:lnTo>
                  <a:pt x="260057" y="208572"/>
                </a:lnTo>
                <a:lnTo>
                  <a:pt x="310603" y="206184"/>
                </a:lnTo>
                <a:lnTo>
                  <a:pt x="361467" y="204470"/>
                </a:lnTo>
                <a:lnTo>
                  <a:pt x="412584" y="203454"/>
                </a:lnTo>
                <a:lnTo>
                  <a:pt x="463918" y="203111"/>
                </a:lnTo>
                <a:lnTo>
                  <a:pt x="514527" y="203454"/>
                </a:lnTo>
                <a:lnTo>
                  <a:pt x="565086" y="204495"/>
                </a:lnTo>
                <a:lnTo>
                  <a:pt x="615594" y="206222"/>
                </a:lnTo>
                <a:lnTo>
                  <a:pt x="666038" y="208635"/>
                </a:lnTo>
                <a:lnTo>
                  <a:pt x="716407" y="211734"/>
                </a:lnTo>
                <a:lnTo>
                  <a:pt x="766699" y="215519"/>
                </a:lnTo>
                <a:lnTo>
                  <a:pt x="816902" y="219989"/>
                </a:lnTo>
                <a:lnTo>
                  <a:pt x="867016" y="225132"/>
                </a:lnTo>
                <a:lnTo>
                  <a:pt x="917028" y="230949"/>
                </a:lnTo>
                <a:lnTo>
                  <a:pt x="966927" y="237451"/>
                </a:lnTo>
                <a:lnTo>
                  <a:pt x="1016711" y="244627"/>
                </a:lnTo>
                <a:lnTo>
                  <a:pt x="1066368" y="252463"/>
                </a:lnTo>
                <a:lnTo>
                  <a:pt x="1115898" y="260985"/>
                </a:lnTo>
                <a:lnTo>
                  <a:pt x="1165288" y="270167"/>
                </a:lnTo>
                <a:lnTo>
                  <a:pt x="1214526" y="280009"/>
                </a:lnTo>
                <a:lnTo>
                  <a:pt x="1263624" y="290525"/>
                </a:lnTo>
                <a:lnTo>
                  <a:pt x="1312557" y="301688"/>
                </a:lnTo>
                <a:lnTo>
                  <a:pt x="1361313" y="313524"/>
                </a:lnTo>
                <a:lnTo>
                  <a:pt x="1409903" y="326021"/>
                </a:lnTo>
                <a:lnTo>
                  <a:pt x="1458302" y="339166"/>
                </a:lnTo>
                <a:lnTo>
                  <a:pt x="1506512" y="352958"/>
                </a:lnTo>
                <a:lnTo>
                  <a:pt x="1554530" y="367411"/>
                </a:lnTo>
                <a:lnTo>
                  <a:pt x="1602346" y="382511"/>
                </a:lnTo>
                <a:lnTo>
                  <a:pt x="1649933" y="398259"/>
                </a:lnTo>
                <a:lnTo>
                  <a:pt x="1697316" y="414655"/>
                </a:lnTo>
                <a:lnTo>
                  <a:pt x="1744459" y="431698"/>
                </a:lnTo>
                <a:lnTo>
                  <a:pt x="1791373" y="449376"/>
                </a:lnTo>
                <a:lnTo>
                  <a:pt x="1838045" y="467690"/>
                </a:lnTo>
                <a:lnTo>
                  <a:pt x="1884476" y="486651"/>
                </a:lnTo>
                <a:lnTo>
                  <a:pt x="1930641" y="506247"/>
                </a:lnTo>
                <a:lnTo>
                  <a:pt x="1976539" y="526478"/>
                </a:lnTo>
                <a:lnTo>
                  <a:pt x="2022170" y="547331"/>
                </a:lnTo>
                <a:lnTo>
                  <a:pt x="2067509" y="568820"/>
                </a:lnTo>
                <a:lnTo>
                  <a:pt x="2112568" y="590943"/>
                </a:lnTo>
                <a:lnTo>
                  <a:pt x="2157336" y="613676"/>
                </a:lnTo>
                <a:lnTo>
                  <a:pt x="2201811" y="637044"/>
                </a:lnTo>
                <a:lnTo>
                  <a:pt x="2245969" y="661035"/>
                </a:lnTo>
                <a:lnTo>
                  <a:pt x="2291054" y="686269"/>
                </a:lnTo>
                <a:lnTo>
                  <a:pt x="2297658" y="689978"/>
                </a:lnTo>
                <a:lnTo>
                  <a:pt x="2303881" y="692886"/>
                </a:lnTo>
                <a:lnTo>
                  <a:pt x="2314206" y="696391"/>
                </a:lnTo>
                <a:lnTo>
                  <a:pt x="2318562" y="697433"/>
                </a:lnTo>
                <a:lnTo>
                  <a:pt x="2329103" y="699503"/>
                </a:lnTo>
                <a:lnTo>
                  <a:pt x="2335517" y="700125"/>
                </a:lnTo>
                <a:lnTo>
                  <a:pt x="2348344" y="700125"/>
                </a:lnTo>
                <a:lnTo>
                  <a:pt x="2392197" y="686676"/>
                </a:lnTo>
                <a:lnTo>
                  <a:pt x="2438920" y="660450"/>
                </a:lnTo>
                <a:lnTo>
                  <a:pt x="2483078" y="636485"/>
                </a:lnTo>
                <a:lnTo>
                  <a:pt x="2527541" y="613156"/>
                </a:lnTo>
                <a:lnTo>
                  <a:pt x="2572296" y="590435"/>
                </a:lnTo>
                <a:lnTo>
                  <a:pt x="2617355" y="568350"/>
                </a:lnTo>
                <a:lnTo>
                  <a:pt x="2662694" y="546887"/>
                </a:lnTo>
                <a:lnTo>
                  <a:pt x="2708313" y="526059"/>
                </a:lnTo>
                <a:lnTo>
                  <a:pt x="2754198" y="505853"/>
                </a:lnTo>
                <a:lnTo>
                  <a:pt x="2800350" y="486283"/>
                </a:lnTo>
                <a:lnTo>
                  <a:pt x="2846755" y="467360"/>
                </a:lnTo>
                <a:lnTo>
                  <a:pt x="2893415" y="449059"/>
                </a:lnTo>
                <a:lnTo>
                  <a:pt x="2940316" y="431406"/>
                </a:lnTo>
                <a:lnTo>
                  <a:pt x="2987446" y="414388"/>
                </a:lnTo>
                <a:lnTo>
                  <a:pt x="3034804" y="398018"/>
                </a:lnTo>
                <a:lnTo>
                  <a:pt x="3072295" y="385610"/>
                </a:lnTo>
                <a:lnTo>
                  <a:pt x="3072295" y="172643"/>
                </a:lnTo>
                <a:close/>
              </a:path>
            </a:pathLst>
          </a:custGeom>
          <a:solidFill>
            <a:srgbClr val="003A49">
              <a:alpha val="16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456" y="606425"/>
            <a:ext cx="20104556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it-IT" sz="4000" spc="-5" dirty="0" smtClean="0">
                <a:solidFill>
                  <a:srgbClr val="003A49"/>
                </a:solidFill>
                <a:latin typeface="Montserrat Medium"/>
                <a:cs typeface="Montserrat Medium"/>
              </a:rPr>
              <a:t>A </a:t>
            </a:r>
            <a:r>
              <a:rPr lang="hu-HU" sz="4000" spc="-5" dirty="0" smtClean="0">
                <a:solidFill>
                  <a:srgbClr val="003A49"/>
                </a:solidFill>
                <a:latin typeface="Montserrat Medium"/>
                <a:cs typeface="Montserrat Medium"/>
              </a:rPr>
              <a:t>konzulens</a:t>
            </a:r>
            <a:r>
              <a:rPr lang="it-IT" sz="4000" spc="-5" dirty="0" smtClean="0">
                <a:solidFill>
                  <a:srgbClr val="003A49"/>
                </a:solidFill>
                <a:latin typeface="Montserrat Medium"/>
                <a:cs typeface="Montserrat Medium"/>
              </a:rPr>
              <a:t> </a:t>
            </a:r>
            <a:r>
              <a:rPr lang="it-IT" sz="4000" spc="-5" dirty="0">
                <a:solidFill>
                  <a:srgbClr val="003A49"/>
                </a:solidFill>
                <a:latin typeface="Montserrat Medium"/>
                <a:cs typeface="Montserrat Medium"/>
              </a:rPr>
              <a:t>észrevételei, kérdései</a:t>
            </a:r>
            <a:endParaRPr sz="4000" dirty="0">
              <a:latin typeface="Montserrat Medium"/>
              <a:cs typeface="Montserrat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72695" y="3642495"/>
            <a:ext cx="10336755" cy="7731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5600" marR="5080" indent="-342900">
              <a:lnSpc>
                <a:spcPct val="101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50" spc="5" dirty="0">
                <a:latin typeface="Montserrat"/>
                <a:cs typeface="Montserrat"/>
              </a:rPr>
              <a:t>Idézze </a:t>
            </a:r>
            <a:r>
              <a:rPr lang="hu-HU" sz="2450" spc="5" dirty="0" smtClean="0">
                <a:latin typeface="Montserrat"/>
                <a:cs typeface="Montserrat"/>
              </a:rPr>
              <a:t>a konzulens kérdését</a:t>
            </a:r>
            <a:r>
              <a:rPr lang="hu-HU" sz="2450" spc="5" dirty="0">
                <a:latin typeface="Montserrat"/>
                <a:cs typeface="Montserrat"/>
              </a:rPr>
              <a:t>, véleményét, majd válaszoljon rá röviden!</a:t>
            </a:r>
          </a:p>
        </p:txBody>
      </p:sp>
    </p:spTree>
    <p:extLst>
      <p:ext uri="{BB962C8B-B14F-4D97-AF65-F5344CB8AC3E}">
        <p14:creationId xmlns:p14="http://schemas.microsoft.com/office/powerpoint/2010/main" val="74930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7994334"/>
            <a:ext cx="20104100" cy="1813317"/>
          </a:xfrm>
          <a:prstGeom prst="rect">
            <a:avLst/>
          </a:prstGeom>
          <a:solidFill>
            <a:srgbClr val="F6F6F6"/>
          </a:solidFill>
        </p:spPr>
        <p:txBody>
          <a:bodyPr vert="horz" wrap="square" lIns="0" tIns="797560" rIns="0" bIns="0" rtlCol="0">
            <a:spAutoFit/>
          </a:bodyPr>
          <a:lstStyle/>
          <a:p>
            <a:pPr marL="912494">
              <a:lnSpc>
                <a:spcPct val="100000"/>
              </a:lnSpc>
              <a:spcBef>
                <a:spcPts val="6280"/>
              </a:spcBef>
            </a:pPr>
            <a:r>
              <a:rPr sz="6550" b="0" spc="-25" dirty="0" smtClean="0">
                <a:solidFill>
                  <a:srgbClr val="003A49"/>
                </a:solidFill>
                <a:latin typeface="Montserrat Medium"/>
                <a:cs typeface="Montserrat Medium"/>
              </a:rPr>
              <a:t>KÖSZÖN</a:t>
            </a:r>
            <a:r>
              <a:rPr lang="hu-HU" sz="6550" b="0" spc="-25" dirty="0" smtClean="0">
                <a:solidFill>
                  <a:srgbClr val="003A49"/>
                </a:solidFill>
                <a:latin typeface="Montserrat Medium"/>
                <a:cs typeface="Montserrat Medium"/>
              </a:rPr>
              <a:t>ÖM</a:t>
            </a:r>
            <a:r>
              <a:rPr sz="6550" b="0" spc="-10" dirty="0" smtClean="0">
                <a:solidFill>
                  <a:srgbClr val="003A49"/>
                </a:solidFill>
                <a:latin typeface="Montserrat Medium"/>
                <a:cs typeface="Montserrat Medium"/>
              </a:rPr>
              <a:t> </a:t>
            </a:r>
            <a:r>
              <a:rPr sz="6550" b="0" dirty="0">
                <a:solidFill>
                  <a:srgbClr val="003A49"/>
                </a:solidFill>
                <a:latin typeface="Montserrat Medium"/>
                <a:cs typeface="Montserrat Medium"/>
              </a:rPr>
              <a:t>A</a:t>
            </a:r>
            <a:r>
              <a:rPr sz="6550" b="0" spc="-5" dirty="0">
                <a:solidFill>
                  <a:srgbClr val="003A49"/>
                </a:solidFill>
                <a:latin typeface="Montserrat Medium"/>
                <a:cs typeface="Montserrat Medium"/>
              </a:rPr>
              <a:t> </a:t>
            </a:r>
            <a:r>
              <a:rPr sz="6550" b="0" spc="5" dirty="0">
                <a:solidFill>
                  <a:srgbClr val="003A49"/>
                </a:solidFill>
                <a:latin typeface="Montserrat Medium"/>
                <a:cs typeface="Montserrat Medium"/>
              </a:rPr>
              <a:t>FIGYELMET!</a:t>
            </a:r>
            <a:endParaRPr sz="6550" dirty="0">
              <a:latin typeface="Montserrat Medium"/>
              <a:cs typeface="Montserrat Medium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10451928"/>
            <a:ext cx="20104100" cy="514350"/>
          </a:xfrm>
          <a:custGeom>
            <a:avLst/>
            <a:gdLst/>
            <a:ahLst/>
            <a:cxnLst/>
            <a:rect l="l" t="t" r="r" b="b"/>
            <a:pathLst>
              <a:path w="20104100" h="514350">
                <a:moveTo>
                  <a:pt x="20104099" y="0"/>
                </a:moveTo>
                <a:lnTo>
                  <a:pt x="0" y="0"/>
                </a:lnTo>
                <a:lnTo>
                  <a:pt x="0" y="513944"/>
                </a:lnTo>
                <a:lnTo>
                  <a:pt x="20104099" y="513944"/>
                </a:lnTo>
                <a:lnTo>
                  <a:pt x="20104099" y="0"/>
                </a:lnTo>
                <a:close/>
              </a:path>
            </a:pathLst>
          </a:custGeom>
          <a:solidFill>
            <a:srgbClr val="C4C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4" name="Ábra 13">
            <a:extLst>
              <a:ext uri="{FF2B5EF4-FFF2-40B4-BE49-F238E27FC236}">
                <a16:creationId xmlns:a16="http://schemas.microsoft.com/office/drawing/2014/main" id="{EBDC77B8-9648-4C7A-877E-2EFC24910E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99329" y="1464459"/>
            <a:ext cx="6781800" cy="21812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031792" y="6508274"/>
            <a:ext cx="3072765" cy="3500754"/>
          </a:xfrm>
          <a:custGeom>
            <a:avLst/>
            <a:gdLst/>
            <a:ahLst/>
            <a:cxnLst/>
            <a:rect l="l" t="t" r="r" b="b"/>
            <a:pathLst>
              <a:path w="3072765" h="3500754">
                <a:moveTo>
                  <a:pt x="3072295" y="2973133"/>
                </a:moveTo>
                <a:lnTo>
                  <a:pt x="3032125" y="2985681"/>
                </a:lnTo>
                <a:lnTo>
                  <a:pt x="2984474" y="3001251"/>
                </a:lnTo>
                <a:lnTo>
                  <a:pt x="2937027" y="3017431"/>
                </a:lnTo>
                <a:lnTo>
                  <a:pt x="2889783" y="3034207"/>
                </a:lnTo>
                <a:lnTo>
                  <a:pt x="2842768" y="3051606"/>
                </a:lnTo>
                <a:lnTo>
                  <a:pt x="2795981" y="3069615"/>
                </a:lnTo>
                <a:lnTo>
                  <a:pt x="2749423" y="3088221"/>
                </a:lnTo>
                <a:lnTo>
                  <a:pt x="2703093" y="3107436"/>
                </a:lnTo>
                <a:lnTo>
                  <a:pt x="2657017" y="3127248"/>
                </a:lnTo>
                <a:lnTo>
                  <a:pt x="2611196" y="3147657"/>
                </a:lnTo>
                <a:lnTo>
                  <a:pt x="2565628" y="3168662"/>
                </a:lnTo>
                <a:lnTo>
                  <a:pt x="2520327" y="3190265"/>
                </a:lnTo>
                <a:lnTo>
                  <a:pt x="2475306" y="3212465"/>
                </a:lnTo>
                <a:lnTo>
                  <a:pt x="2430551" y="3235261"/>
                </a:lnTo>
                <a:lnTo>
                  <a:pt x="2386088" y="3258642"/>
                </a:lnTo>
                <a:lnTo>
                  <a:pt x="2341918" y="3282607"/>
                </a:lnTo>
                <a:lnTo>
                  <a:pt x="2297760" y="3258642"/>
                </a:lnTo>
                <a:lnTo>
                  <a:pt x="2253323" y="3235261"/>
                </a:lnTo>
                <a:lnTo>
                  <a:pt x="2208580" y="3212465"/>
                </a:lnTo>
                <a:lnTo>
                  <a:pt x="2163559" y="3190265"/>
                </a:lnTo>
                <a:lnTo>
                  <a:pt x="2118271" y="3168662"/>
                </a:lnTo>
                <a:lnTo>
                  <a:pt x="2072716" y="3147657"/>
                </a:lnTo>
                <a:lnTo>
                  <a:pt x="2026907" y="3127248"/>
                </a:lnTo>
                <a:lnTo>
                  <a:pt x="1980831" y="3107436"/>
                </a:lnTo>
                <a:lnTo>
                  <a:pt x="1934514" y="3088221"/>
                </a:lnTo>
                <a:lnTo>
                  <a:pt x="1887969" y="3069615"/>
                </a:lnTo>
                <a:lnTo>
                  <a:pt x="1841182" y="3051606"/>
                </a:lnTo>
                <a:lnTo>
                  <a:pt x="1794167" y="3034207"/>
                </a:lnTo>
                <a:lnTo>
                  <a:pt x="1746935" y="3017431"/>
                </a:lnTo>
                <a:lnTo>
                  <a:pt x="1699488" y="3001251"/>
                </a:lnTo>
                <a:lnTo>
                  <a:pt x="1651838" y="2985681"/>
                </a:lnTo>
                <a:lnTo>
                  <a:pt x="1603984" y="2970733"/>
                </a:lnTo>
                <a:lnTo>
                  <a:pt x="1555940" y="2956395"/>
                </a:lnTo>
                <a:lnTo>
                  <a:pt x="1507705" y="2942679"/>
                </a:lnTo>
                <a:lnTo>
                  <a:pt x="1459306" y="2929585"/>
                </a:lnTo>
                <a:lnTo>
                  <a:pt x="1410716" y="2917101"/>
                </a:lnTo>
                <a:lnTo>
                  <a:pt x="1361973" y="2905252"/>
                </a:lnTo>
                <a:lnTo>
                  <a:pt x="1313065" y="2894012"/>
                </a:lnTo>
                <a:lnTo>
                  <a:pt x="1264005" y="2883420"/>
                </a:lnTo>
                <a:lnTo>
                  <a:pt x="1214805" y="2873438"/>
                </a:lnTo>
                <a:lnTo>
                  <a:pt x="1165466" y="2864104"/>
                </a:lnTo>
                <a:lnTo>
                  <a:pt x="1115999" y="2855391"/>
                </a:lnTo>
                <a:lnTo>
                  <a:pt x="1066393" y="2847302"/>
                </a:lnTo>
                <a:lnTo>
                  <a:pt x="1016685" y="2839859"/>
                </a:lnTo>
                <a:lnTo>
                  <a:pt x="966851" y="2833065"/>
                </a:lnTo>
                <a:lnTo>
                  <a:pt x="916914" y="2826893"/>
                </a:lnTo>
                <a:lnTo>
                  <a:pt x="866889" y="2821368"/>
                </a:lnTo>
                <a:lnTo>
                  <a:pt x="816762" y="2816491"/>
                </a:lnTo>
                <a:lnTo>
                  <a:pt x="766559" y="2812250"/>
                </a:lnTo>
                <a:lnTo>
                  <a:pt x="716280" y="2808668"/>
                </a:lnTo>
                <a:lnTo>
                  <a:pt x="665911" y="2805722"/>
                </a:lnTo>
                <a:lnTo>
                  <a:pt x="615492" y="2803436"/>
                </a:lnTo>
                <a:lnTo>
                  <a:pt x="565023" y="2801797"/>
                </a:lnTo>
                <a:lnTo>
                  <a:pt x="514489" y="2800807"/>
                </a:lnTo>
                <a:lnTo>
                  <a:pt x="463918" y="2800489"/>
                </a:lnTo>
                <a:lnTo>
                  <a:pt x="409752" y="2800845"/>
                </a:lnTo>
                <a:lnTo>
                  <a:pt x="355803" y="2801950"/>
                </a:lnTo>
                <a:lnTo>
                  <a:pt x="302120" y="2803779"/>
                </a:lnTo>
                <a:lnTo>
                  <a:pt x="248754" y="2806319"/>
                </a:lnTo>
                <a:lnTo>
                  <a:pt x="195783" y="2809583"/>
                </a:lnTo>
                <a:lnTo>
                  <a:pt x="143243" y="2813570"/>
                </a:lnTo>
                <a:lnTo>
                  <a:pt x="91211" y="2818269"/>
                </a:lnTo>
                <a:lnTo>
                  <a:pt x="52641" y="2830004"/>
                </a:lnTo>
                <a:lnTo>
                  <a:pt x="22644" y="2854782"/>
                </a:lnTo>
                <a:lnTo>
                  <a:pt x="4127" y="2889008"/>
                </a:lnTo>
                <a:lnTo>
                  <a:pt x="0" y="2929128"/>
                </a:lnTo>
                <a:lnTo>
                  <a:pt x="11734" y="2967698"/>
                </a:lnTo>
                <a:lnTo>
                  <a:pt x="36499" y="2997695"/>
                </a:lnTo>
                <a:lnTo>
                  <a:pt x="70726" y="3016212"/>
                </a:lnTo>
                <a:lnTo>
                  <a:pt x="110858" y="3020339"/>
                </a:lnTo>
                <a:lnTo>
                  <a:pt x="160134" y="3015894"/>
                </a:lnTo>
                <a:lnTo>
                  <a:pt x="209880" y="3012135"/>
                </a:lnTo>
                <a:lnTo>
                  <a:pt x="260057" y="3009061"/>
                </a:lnTo>
                <a:lnTo>
                  <a:pt x="310603" y="3006661"/>
                </a:lnTo>
                <a:lnTo>
                  <a:pt x="361467" y="3004959"/>
                </a:lnTo>
                <a:lnTo>
                  <a:pt x="412584" y="3003931"/>
                </a:lnTo>
                <a:lnTo>
                  <a:pt x="463918" y="3003588"/>
                </a:lnTo>
                <a:lnTo>
                  <a:pt x="514527" y="3003931"/>
                </a:lnTo>
                <a:lnTo>
                  <a:pt x="565086" y="3004972"/>
                </a:lnTo>
                <a:lnTo>
                  <a:pt x="615594" y="3006699"/>
                </a:lnTo>
                <a:lnTo>
                  <a:pt x="666038" y="3009112"/>
                </a:lnTo>
                <a:lnTo>
                  <a:pt x="716407" y="3012211"/>
                </a:lnTo>
                <a:lnTo>
                  <a:pt x="766699" y="3015996"/>
                </a:lnTo>
                <a:lnTo>
                  <a:pt x="816902" y="3020466"/>
                </a:lnTo>
                <a:lnTo>
                  <a:pt x="867016" y="3025610"/>
                </a:lnTo>
                <a:lnTo>
                  <a:pt x="917028" y="3031439"/>
                </a:lnTo>
                <a:lnTo>
                  <a:pt x="966927" y="3037929"/>
                </a:lnTo>
                <a:lnTo>
                  <a:pt x="1016711" y="3045104"/>
                </a:lnTo>
                <a:lnTo>
                  <a:pt x="1066368" y="3052953"/>
                </a:lnTo>
                <a:lnTo>
                  <a:pt x="1115898" y="3061462"/>
                </a:lnTo>
                <a:lnTo>
                  <a:pt x="1165288" y="3070644"/>
                </a:lnTo>
                <a:lnTo>
                  <a:pt x="1214526" y="3080486"/>
                </a:lnTo>
                <a:lnTo>
                  <a:pt x="1263624" y="3091002"/>
                </a:lnTo>
                <a:lnTo>
                  <a:pt x="1312557" y="3102178"/>
                </a:lnTo>
                <a:lnTo>
                  <a:pt x="1361313" y="3114002"/>
                </a:lnTo>
                <a:lnTo>
                  <a:pt x="1409903" y="3126498"/>
                </a:lnTo>
                <a:lnTo>
                  <a:pt x="1458302" y="3139643"/>
                </a:lnTo>
                <a:lnTo>
                  <a:pt x="1506512" y="3153448"/>
                </a:lnTo>
                <a:lnTo>
                  <a:pt x="1554530" y="3167888"/>
                </a:lnTo>
                <a:lnTo>
                  <a:pt x="1602346" y="3182988"/>
                </a:lnTo>
                <a:lnTo>
                  <a:pt x="1649933" y="3198749"/>
                </a:lnTo>
                <a:lnTo>
                  <a:pt x="1697316" y="3215132"/>
                </a:lnTo>
                <a:lnTo>
                  <a:pt x="1744459" y="3232175"/>
                </a:lnTo>
                <a:lnTo>
                  <a:pt x="1791373" y="3249853"/>
                </a:lnTo>
                <a:lnTo>
                  <a:pt x="1838045" y="3268180"/>
                </a:lnTo>
                <a:lnTo>
                  <a:pt x="1884476" y="3287128"/>
                </a:lnTo>
                <a:lnTo>
                  <a:pt x="1930641" y="3306724"/>
                </a:lnTo>
                <a:lnTo>
                  <a:pt x="1976539" y="3326955"/>
                </a:lnTo>
                <a:lnTo>
                  <a:pt x="2022170" y="3347809"/>
                </a:lnTo>
                <a:lnTo>
                  <a:pt x="2067509" y="3369297"/>
                </a:lnTo>
                <a:lnTo>
                  <a:pt x="2112568" y="3391420"/>
                </a:lnTo>
                <a:lnTo>
                  <a:pt x="2157336" y="3414166"/>
                </a:lnTo>
                <a:lnTo>
                  <a:pt x="2201811" y="3437534"/>
                </a:lnTo>
                <a:lnTo>
                  <a:pt x="2245969" y="3461512"/>
                </a:lnTo>
                <a:lnTo>
                  <a:pt x="2291054" y="3486747"/>
                </a:lnTo>
                <a:lnTo>
                  <a:pt x="2297658" y="3490455"/>
                </a:lnTo>
                <a:lnTo>
                  <a:pt x="2303881" y="3493363"/>
                </a:lnTo>
                <a:lnTo>
                  <a:pt x="2314206" y="3496881"/>
                </a:lnTo>
                <a:lnTo>
                  <a:pt x="2318562" y="3497910"/>
                </a:lnTo>
                <a:lnTo>
                  <a:pt x="2329103" y="3499980"/>
                </a:lnTo>
                <a:lnTo>
                  <a:pt x="2335517" y="3500602"/>
                </a:lnTo>
                <a:lnTo>
                  <a:pt x="2348344" y="3500602"/>
                </a:lnTo>
                <a:lnTo>
                  <a:pt x="2392197" y="3487153"/>
                </a:lnTo>
                <a:lnTo>
                  <a:pt x="2438920" y="3460927"/>
                </a:lnTo>
                <a:lnTo>
                  <a:pt x="2483078" y="3436975"/>
                </a:lnTo>
                <a:lnTo>
                  <a:pt x="2527541" y="3413633"/>
                </a:lnTo>
                <a:lnTo>
                  <a:pt x="2572296" y="3390925"/>
                </a:lnTo>
                <a:lnTo>
                  <a:pt x="2617355" y="3368827"/>
                </a:lnTo>
                <a:lnTo>
                  <a:pt x="2662694" y="3347377"/>
                </a:lnTo>
                <a:lnTo>
                  <a:pt x="2708313" y="3326536"/>
                </a:lnTo>
                <a:lnTo>
                  <a:pt x="2754198" y="3306343"/>
                </a:lnTo>
                <a:lnTo>
                  <a:pt x="2800350" y="3286772"/>
                </a:lnTo>
                <a:lnTo>
                  <a:pt x="2846755" y="3267837"/>
                </a:lnTo>
                <a:lnTo>
                  <a:pt x="2893415" y="3249536"/>
                </a:lnTo>
                <a:lnTo>
                  <a:pt x="2940316" y="3231883"/>
                </a:lnTo>
                <a:lnTo>
                  <a:pt x="2987446" y="3214865"/>
                </a:lnTo>
                <a:lnTo>
                  <a:pt x="3034804" y="3198495"/>
                </a:lnTo>
                <a:lnTo>
                  <a:pt x="3072295" y="3186099"/>
                </a:lnTo>
                <a:lnTo>
                  <a:pt x="3072295" y="2973133"/>
                </a:lnTo>
                <a:close/>
              </a:path>
              <a:path w="3072765" h="3500754">
                <a:moveTo>
                  <a:pt x="3072295" y="2273008"/>
                </a:moveTo>
                <a:lnTo>
                  <a:pt x="3032125" y="2285568"/>
                </a:lnTo>
                <a:lnTo>
                  <a:pt x="2984474" y="2301125"/>
                </a:lnTo>
                <a:lnTo>
                  <a:pt x="2937027" y="2317305"/>
                </a:lnTo>
                <a:lnTo>
                  <a:pt x="2889783" y="2334095"/>
                </a:lnTo>
                <a:lnTo>
                  <a:pt x="2842768" y="2351494"/>
                </a:lnTo>
                <a:lnTo>
                  <a:pt x="2795981" y="2369489"/>
                </a:lnTo>
                <a:lnTo>
                  <a:pt x="2749423" y="2388095"/>
                </a:lnTo>
                <a:lnTo>
                  <a:pt x="2703093" y="2407310"/>
                </a:lnTo>
                <a:lnTo>
                  <a:pt x="2657017" y="2427122"/>
                </a:lnTo>
                <a:lnTo>
                  <a:pt x="2611196" y="2447531"/>
                </a:lnTo>
                <a:lnTo>
                  <a:pt x="2565628" y="2468537"/>
                </a:lnTo>
                <a:lnTo>
                  <a:pt x="2520327" y="2490152"/>
                </a:lnTo>
                <a:lnTo>
                  <a:pt x="2475306" y="2512352"/>
                </a:lnTo>
                <a:lnTo>
                  <a:pt x="2430551" y="2535136"/>
                </a:lnTo>
                <a:lnTo>
                  <a:pt x="2386088" y="2558516"/>
                </a:lnTo>
                <a:lnTo>
                  <a:pt x="2341918" y="2582481"/>
                </a:lnTo>
                <a:lnTo>
                  <a:pt x="2297760" y="2558516"/>
                </a:lnTo>
                <a:lnTo>
                  <a:pt x="2253323" y="2535136"/>
                </a:lnTo>
                <a:lnTo>
                  <a:pt x="2208580" y="2512352"/>
                </a:lnTo>
                <a:lnTo>
                  <a:pt x="2163559" y="2490152"/>
                </a:lnTo>
                <a:lnTo>
                  <a:pt x="2118271" y="2468537"/>
                </a:lnTo>
                <a:lnTo>
                  <a:pt x="2072716" y="2447531"/>
                </a:lnTo>
                <a:lnTo>
                  <a:pt x="2026907" y="2427122"/>
                </a:lnTo>
                <a:lnTo>
                  <a:pt x="1980831" y="2407310"/>
                </a:lnTo>
                <a:lnTo>
                  <a:pt x="1934514" y="2388095"/>
                </a:lnTo>
                <a:lnTo>
                  <a:pt x="1887969" y="2369489"/>
                </a:lnTo>
                <a:lnTo>
                  <a:pt x="1841182" y="2351494"/>
                </a:lnTo>
                <a:lnTo>
                  <a:pt x="1794167" y="2334095"/>
                </a:lnTo>
                <a:lnTo>
                  <a:pt x="1746935" y="2317305"/>
                </a:lnTo>
                <a:lnTo>
                  <a:pt x="1699488" y="2301125"/>
                </a:lnTo>
                <a:lnTo>
                  <a:pt x="1651838" y="2285568"/>
                </a:lnTo>
                <a:lnTo>
                  <a:pt x="1603984" y="2270607"/>
                </a:lnTo>
                <a:lnTo>
                  <a:pt x="1555940" y="2256282"/>
                </a:lnTo>
                <a:lnTo>
                  <a:pt x="1507705" y="2242553"/>
                </a:lnTo>
                <a:lnTo>
                  <a:pt x="1459306" y="2229459"/>
                </a:lnTo>
                <a:lnTo>
                  <a:pt x="1410716" y="2216988"/>
                </a:lnTo>
                <a:lnTo>
                  <a:pt x="1361973" y="2205126"/>
                </a:lnTo>
                <a:lnTo>
                  <a:pt x="1313065" y="2193899"/>
                </a:lnTo>
                <a:lnTo>
                  <a:pt x="1264005" y="2183295"/>
                </a:lnTo>
                <a:lnTo>
                  <a:pt x="1214805" y="2173325"/>
                </a:lnTo>
                <a:lnTo>
                  <a:pt x="1165466" y="2163978"/>
                </a:lnTo>
                <a:lnTo>
                  <a:pt x="1115999" y="2155266"/>
                </a:lnTo>
                <a:lnTo>
                  <a:pt x="1066393" y="2147189"/>
                </a:lnTo>
                <a:lnTo>
                  <a:pt x="1016685" y="2139746"/>
                </a:lnTo>
                <a:lnTo>
                  <a:pt x="966851" y="2132939"/>
                </a:lnTo>
                <a:lnTo>
                  <a:pt x="916914" y="2126780"/>
                </a:lnTo>
                <a:lnTo>
                  <a:pt x="866889" y="2121255"/>
                </a:lnTo>
                <a:lnTo>
                  <a:pt x="816762" y="2116366"/>
                </a:lnTo>
                <a:lnTo>
                  <a:pt x="766559" y="2112137"/>
                </a:lnTo>
                <a:lnTo>
                  <a:pt x="716280" y="2108543"/>
                </a:lnTo>
                <a:lnTo>
                  <a:pt x="665911" y="2105609"/>
                </a:lnTo>
                <a:lnTo>
                  <a:pt x="615492" y="2103310"/>
                </a:lnTo>
                <a:lnTo>
                  <a:pt x="565023" y="2101672"/>
                </a:lnTo>
                <a:lnTo>
                  <a:pt x="514489" y="2100694"/>
                </a:lnTo>
                <a:lnTo>
                  <a:pt x="463918" y="2100364"/>
                </a:lnTo>
                <a:lnTo>
                  <a:pt x="409752" y="2100732"/>
                </a:lnTo>
                <a:lnTo>
                  <a:pt x="355803" y="2101824"/>
                </a:lnTo>
                <a:lnTo>
                  <a:pt x="302120" y="2103653"/>
                </a:lnTo>
                <a:lnTo>
                  <a:pt x="248754" y="2106206"/>
                </a:lnTo>
                <a:lnTo>
                  <a:pt x="195783" y="2109470"/>
                </a:lnTo>
                <a:lnTo>
                  <a:pt x="143243" y="2113445"/>
                </a:lnTo>
                <a:lnTo>
                  <a:pt x="91211" y="2118144"/>
                </a:lnTo>
                <a:lnTo>
                  <a:pt x="52641" y="2129891"/>
                </a:lnTo>
                <a:lnTo>
                  <a:pt x="22644" y="2154656"/>
                </a:lnTo>
                <a:lnTo>
                  <a:pt x="4127" y="2188883"/>
                </a:lnTo>
                <a:lnTo>
                  <a:pt x="0" y="2229015"/>
                </a:lnTo>
                <a:lnTo>
                  <a:pt x="11734" y="2267572"/>
                </a:lnTo>
                <a:lnTo>
                  <a:pt x="36499" y="2297569"/>
                </a:lnTo>
                <a:lnTo>
                  <a:pt x="70726" y="2316086"/>
                </a:lnTo>
                <a:lnTo>
                  <a:pt x="110858" y="2320213"/>
                </a:lnTo>
                <a:lnTo>
                  <a:pt x="160134" y="2315781"/>
                </a:lnTo>
                <a:lnTo>
                  <a:pt x="209880" y="2312009"/>
                </a:lnTo>
                <a:lnTo>
                  <a:pt x="260057" y="2308936"/>
                </a:lnTo>
                <a:lnTo>
                  <a:pt x="310603" y="2306548"/>
                </a:lnTo>
                <a:lnTo>
                  <a:pt x="361467" y="2304834"/>
                </a:lnTo>
                <a:lnTo>
                  <a:pt x="412584" y="2303805"/>
                </a:lnTo>
                <a:lnTo>
                  <a:pt x="463918" y="2303462"/>
                </a:lnTo>
                <a:lnTo>
                  <a:pt x="514527" y="2303818"/>
                </a:lnTo>
                <a:lnTo>
                  <a:pt x="565086" y="2304846"/>
                </a:lnTo>
                <a:lnTo>
                  <a:pt x="615594" y="2306574"/>
                </a:lnTo>
                <a:lnTo>
                  <a:pt x="666038" y="2308999"/>
                </a:lnTo>
                <a:lnTo>
                  <a:pt x="716407" y="2312098"/>
                </a:lnTo>
                <a:lnTo>
                  <a:pt x="766699" y="2315883"/>
                </a:lnTo>
                <a:lnTo>
                  <a:pt x="816902" y="2320340"/>
                </a:lnTo>
                <a:lnTo>
                  <a:pt x="867016" y="2325484"/>
                </a:lnTo>
                <a:lnTo>
                  <a:pt x="917028" y="2331313"/>
                </a:lnTo>
                <a:lnTo>
                  <a:pt x="966927" y="2337816"/>
                </a:lnTo>
                <a:lnTo>
                  <a:pt x="1016711" y="2344978"/>
                </a:lnTo>
                <a:lnTo>
                  <a:pt x="1066368" y="2352827"/>
                </a:lnTo>
                <a:lnTo>
                  <a:pt x="1115898" y="2361349"/>
                </a:lnTo>
                <a:lnTo>
                  <a:pt x="1165288" y="2370518"/>
                </a:lnTo>
                <a:lnTo>
                  <a:pt x="1214526" y="2380373"/>
                </a:lnTo>
                <a:lnTo>
                  <a:pt x="1263624" y="2390876"/>
                </a:lnTo>
                <a:lnTo>
                  <a:pt x="1312557" y="2402052"/>
                </a:lnTo>
                <a:lnTo>
                  <a:pt x="1361313" y="2413889"/>
                </a:lnTo>
                <a:lnTo>
                  <a:pt x="1409903" y="2426373"/>
                </a:lnTo>
                <a:lnTo>
                  <a:pt x="1458302" y="2439517"/>
                </a:lnTo>
                <a:lnTo>
                  <a:pt x="1506512" y="2453322"/>
                </a:lnTo>
                <a:lnTo>
                  <a:pt x="1554530" y="2467775"/>
                </a:lnTo>
                <a:lnTo>
                  <a:pt x="1602346" y="2482875"/>
                </a:lnTo>
                <a:lnTo>
                  <a:pt x="1649933" y="2498623"/>
                </a:lnTo>
                <a:lnTo>
                  <a:pt x="1697316" y="2515019"/>
                </a:lnTo>
                <a:lnTo>
                  <a:pt x="1744459" y="2532049"/>
                </a:lnTo>
                <a:lnTo>
                  <a:pt x="1791373" y="2549741"/>
                </a:lnTo>
                <a:lnTo>
                  <a:pt x="1838045" y="2568054"/>
                </a:lnTo>
                <a:lnTo>
                  <a:pt x="1884476" y="2587015"/>
                </a:lnTo>
                <a:lnTo>
                  <a:pt x="1930641" y="2606611"/>
                </a:lnTo>
                <a:lnTo>
                  <a:pt x="1976539" y="2626830"/>
                </a:lnTo>
                <a:lnTo>
                  <a:pt x="2022170" y="2647696"/>
                </a:lnTo>
                <a:lnTo>
                  <a:pt x="2067509" y="2669184"/>
                </a:lnTo>
                <a:lnTo>
                  <a:pt x="2112568" y="2691295"/>
                </a:lnTo>
                <a:lnTo>
                  <a:pt x="2157336" y="2714040"/>
                </a:lnTo>
                <a:lnTo>
                  <a:pt x="2201811" y="2737408"/>
                </a:lnTo>
                <a:lnTo>
                  <a:pt x="2245969" y="2761399"/>
                </a:lnTo>
                <a:lnTo>
                  <a:pt x="2291054" y="2786621"/>
                </a:lnTo>
                <a:lnTo>
                  <a:pt x="2297658" y="2790342"/>
                </a:lnTo>
                <a:lnTo>
                  <a:pt x="2303881" y="2793250"/>
                </a:lnTo>
                <a:lnTo>
                  <a:pt x="2314206" y="2796756"/>
                </a:lnTo>
                <a:lnTo>
                  <a:pt x="2318562" y="2797797"/>
                </a:lnTo>
                <a:lnTo>
                  <a:pt x="2329103" y="2799867"/>
                </a:lnTo>
                <a:lnTo>
                  <a:pt x="2335517" y="2800489"/>
                </a:lnTo>
                <a:lnTo>
                  <a:pt x="2348344" y="2800489"/>
                </a:lnTo>
                <a:lnTo>
                  <a:pt x="2392197" y="2787040"/>
                </a:lnTo>
                <a:lnTo>
                  <a:pt x="2438920" y="2760815"/>
                </a:lnTo>
                <a:lnTo>
                  <a:pt x="2483078" y="2736850"/>
                </a:lnTo>
                <a:lnTo>
                  <a:pt x="2527541" y="2713520"/>
                </a:lnTo>
                <a:lnTo>
                  <a:pt x="2572296" y="2690799"/>
                </a:lnTo>
                <a:lnTo>
                  <a:pt x="2617355" y="2668714"/>
                </a:lnTo>
                <a:lnTo>
                  <a:pt x="2662694" y="2647251"/>
                </a:lnTo>
                <a:lnTo>
                  <a:pt x="2708313" y="2626423"/>
                </a:lnTo>
                <a:lnTo>
                  <a:pt x="2754198" y="2606217"/>
                </a:lnTo>
                <a:lnTo>
                  <a:pt x="2800350" y="2586647"/>
                </a:lnTo>
                <a:lnTo>
                  <a:pt x="2846755" y="2567711"/>
                </a:lnTo>
                <a:lnTo>
                  <a:pt x="2893415" y="2549423"/>
                </a:lnTo>
                <a:lnTo>
                  <a:pt x="2940316" y="2531757"/>
                </a:lnTo>
                <a:lnTo>
                  <a:pt x="2987446" y="2514752"/>
                </a:lnTo>
                <a:lnTo>
                  <a:pt x="3034804" y="2498369"/>
                </a:lnTo>
                <a:lnTo>
                  <a:pt x="3072295" y="2485974"/>
                </a:lnTo>
                <a:lnTo>
                  <a:pt x="3072295" y="2273008"/>
                </a:lnTo>
                <a:close/>
              </a:path>
              <a:path w="3072765" h="3500754">
                <a:moveTo>
                  <a:pt x="3072295" y="1572895"/>
                </a:moveTo>
                <a:lnTo>
                  <a:pt x="3032125" y="1585442"/>
                </a:lnTo>
                <a:lnTo>
                  <a:pt x="2984474" y="1601012"/>
                </a:lnTo>
                <a:lnTo>
                  <a:pt x="2937027" y="1617179"/>
                </a:lnTo>
                <a:lnTo>
                  <a:pt x="2889783" y="1633969"/>
                </a:lnTo>
                <a:lnTo>
                  <a:pt x="2842768" y="1651368"/>
                </a:lnTo>
                <a:lnTo>
                  <a:pt x="2795981" y="1669376"/>
                </a:lnTo>
                <a:lnTo>
                  <a:pt x="2749423" y="1687982"/>
                </a:lnTo>
                <a:lnTo>
                  <a:pt x="2703093" y="1707184"/>
                </a:lnTo>
                <a:lnTo>
                  <a:pt x="2657017" y="1726996"/>
                </a:lnTo>
                <a:lnTo>
                  <a:pt x="2611196" y="1747418"/>
                </a:lnTo>
                <a:lnTo>
                  <a:pt x="2565628" y="1768424"/>
                </a:lnTo>
                <a:lnTo>
                  <a:pt x="2520327" y="1790026"/>
                </a:lnTo>
                <a:lnTo>
                  <a:pt x="2475306" y="1812226"/>
                </a:lnTo>
                <a:lnTo>
                  <a:pt x="2430551" y="1835010"/>
                </a:lnTo>
                <a:lnTo>
                  <a:pt x="2386088" y="1858403"/>
                </a:lnTo>
                <a:lnTo>
                  <a:pt x="2341918" y="1882368"/>
                </a:lnTo>
                <a:lnTo>
                  <a:pt x="2297760" y="1858403"/>
                </a:lnTo>
                <a:lnTo>
                  <a:pt x="2253323" y="1835010"/>
                </a:lnTo>
                <a:lnTo>
                  <a:pt x="2208580" y="1812226"/>
                </a:lnTo>
                <a:lnTo>
                  <a:pt x="2163559" y="1790026"/>
                </a:lnTo>
                <a:lnTo>
                  <a:pt x="2118271" y="1768424"/>
                </a:lnTo>
                <a:lnTo>
                  <a:pt x="2072716" y="1747418"/>
                </a:lnTo>
                <a:lnTo>
                  <a:pt x="2026907" y="1726996"/>
                </a:lnTo>
                <a:lnTo>
                  <a:pt x="1980831" y="1707184"/>
                </a:lnTo>
                <a:lnTo>
                  <a:pt x="1934514" y="1687982"/>
                </a:lnTo>
                <a:lnTo>
                  <a:pt x="1887969" y="1669376"/>
                </a:lnTo>
                <a:lnTo>
                  <a:pt x="1841182" y="1651368"/>
                </a:lnTo>
                <a:lnTo>
                  <a:pt x="1794167" y="1633969"/>
                </a:lnTo>
                <a:lnTo>
                  <a:pt x="1746935" y="1617179"/>
                </a:lnTo>
                <a:lnTo>
                  <a:pt x="1699488" y="1601012"/>
                </a:lnTo>
                <a:lnTo>
                  <a:pt x="1651838" y="1585442"/>
                </a:lnTo>
                <a:lnTo>
                  <a:pt x="1603984" y="1570494"/>
                </a:lnTo>
                <a:lnTo>
                  <a:pt x="1555940" y="1556156"/>
                </a:lnTo>
                <a:lnTo>
                  <a:pt x="1507705" y="1542440"/>
                </a:lnTo>
                <a:lnTo>
                  <a:pt x="1459306" y="1529334"/>
                </a:lnTo>
                <a:lnTo>
                  <a:pt x="1410716" y="1516862"/>
                </a:lnTo>
                <a:lnTo>
                  <a:pt x="1361973" y="1505013"/>
                </a:lnTo>
                <a:lnTo>
                  <a:pt x="1313065" y="1493774"/>
                </a:lnTo>
                <a:lnTo>
                  <a:pt x="1264005" y="1483169"/>
                </a:lnTo>
                <a:lnTo>
                  <a:pt x="1214805" y="1473200"/>
                </a:lnTo>
                <a:lnTo>
                  <a:pt x="1165466" y="1463852"/>
                </a:lnTo>
                <a:lnTo>
                  <a:pt x="1115999" y="1455140"/>
                </a:lnTo>
                <a:lnTo>
                  <a:pt x="1066393" y="1447063"/>
                </a:lnTo>
                <a:lnTo>
                  <a:pt x="1016685" y="1439621"/>
                </a:lnTo>
                <a:lnTo>
                  <a:pt x="966851" y="1432826"/>
                </a:lnTo>
                <a:lnTo>
                  <a:pt x="916914" y="1426654"/>
                </a:lnTo>
                <a:lnTo>
                  <a:pt x="866889" y="1421130"/>
                </a:lnTo>
                <a:lnTo>
                  <a:pt x="816762" y="1416253"/>
                </a:lnTo>
                <a:lnTo>
                  <a:pt x="766559" y="1412011"/>
                </a:lnTo>
                <a:lnTo>
                  <a:pt x="716280" y="1408430"/>
                </a:lnTo>
                <a:lnTo>
                  <a:pt x="665911" y="1405483"/>
                </a:lnTo>
                <a:lnTo>
                  <a:pt x="615492" y="1403197"/>
                </a:lnTo>
                <a:lnTo>
                  <a:pt x="565023" y="1401559"/>
                </a:lnTo>
                <a:lnTo>
                  <a:pt x="514489" y="1400568"/>
                </a:lnTo>
                <a:lnTo>
                  <a:pt x="463918" y="1400238"/>
                </a:lnTo>
                <a:lnTo>
                  <a:pt x="409752" y="1400606"/>
                </a:lnTo>
                <a:lnTo>
                  <a:pt x="355803" y="1401711"/>
                </a:lnTo>
                <a:lnTo>
                  <a:pt x="302120" y="1403527"/>
                </a:lnTo>
                <a:lnTo>
                  <a:pt x="248754" y="1406080"/>
                </a:lnTo>
                <a:lnTo>
                  <a:pt x="195783" y="1409344"/>
                </a:lnTo>
                <a:lnTo>
                  <a:pt x="143243" y="1413332"/>
                </a:lnTo>
                <a:lnTo>
                  <a:pt x="91211" y="1418018"/>
                </a:lnTo>
                <a:lnTo>
                  <a:pt x="52641" y="1429766"/>
                </a:lnTo>
                <a:lnTo>
                  <a:pt x="22644" y="1454531"/>
                </a:lnTo>
                <a:lnTo>
                  <a:pt x="4127" y="1488770"/>
                </a:lnTo>
                <a:lnTo>
                  <a:pt x="0" y="1528889"/>
                </a:lnTo>
                <a:lnTo>
                  <a:pt x="11734" y="1567459"/>
                </a:lnTo>
                <a:lnTo>
                  <a:pt x="36499" y="1597456"/>
                </a:lnTo>
                <a:lnTo>
                  <a:pt x="70726" y="1615973"/>
                </a:lnTo>
                <a:lnTo>
                  <a:pt x="110858" y="1620100"/>
                </a:lnTo>
                <a:lnTo>
                  <a:pt x="160134" y="1615655"/>
                </a:lnTo>
                <a:lnTo>
                  <a:pt x="209880" y="1611896"/>
                </a:lnTo>
                <a:lnTo>
                  <a:pt x="260057" y="1608823"/>
                </a:lnTo>
                <a:lnTo>
                  <a:pt x="310603" y="1606423"/>
                </a:lnTo>
                <a:lnTo>
                  <a:pt x="361467" y="1604708"/>
                </a:lnTo>
                <a:lnTo>
                  <a:pt x="412584" y="1603692"/>
                </a:lnTo>
                <a:lnTo>
                  <a:pt x="463918" y="1603349"/>
                </a:lnTo>
                <a:lnTo>
                  <a:pt x="514527" y="1603692"/>
                </a:lnTo>
                <a:lnTo>
                  <a:pt x="565086" y="1604733"/>
                </a:lnTo>
                <a:lnTo>
                  <a:pt x="615594" y="1606461"/>
                </a:lnTo>
                <a:lnTo>
                  <a:pt x="666038" y="1608874"/>
                </a:lnTo>
                <a:lnTo>
                  <a:pt x="716407" y="1611972"/>
                </a:lnTo>
                <a:lnTo>
                  <a:pt x="766699" y="1615757"/>
                </a:lnTo>
                <a:lnTo>
                  <a:pt x="816902" y="1620227"/>
                </a:lnTo>
                <a:lnTo>
                  <a:pt x="867016" y="1625371"/>
                </a:lnTo>
                <a:lnTo>
                  <a:pt x="917028" y="1631188"/>
                </a:lnTo>
                <a:lnTo>
                  <a:pt x="966927" y="1637690"/>
                </a:lnTo>
                <a:lnTo>
                  <a:pt x="1016711" y="1644865"/>
                </a:lnTo>
                <a:lnTo>
                  <a:pt x="1066368" y="1652714"/>
                </a:lnTo>
                <a:lnTo>
                  <a:pt x="1115898" y="1661223"/>
                </a:lnTo>
                <a:lnTo>
                  <a:pt x="1165288" y="1670405"/>
                </a:lnTo>
                <a:lnTo>
                  <a:pt x="1214526" y="1680248"/>
                </a:lnTo>
                <a:lnTo>
                  <a:pt x="1263624" y="1690763"/>
                </a:lnTo>
                <a:lnTo>
                  <a:pt x="1312557" y="1701939"/>
                </a:lnTo>
                <a:lnTo>
                  <a:pt x="1361313" y="1713763"/>
                </a:lnTo>
                <a:lnTo>
                  <a:pt x="1409903" y="1726260"/>
                </a:lnTo>
                <a:lnTo>
                  <a:pt x="1458302" y="1739404"/>
                </a:lnTo>
                <a:lnTo>
                  <a:pt x="1506512" y="1753196"/>
                </a:lnTo>
                <a:lnTo>
                  <a:pt x="1554530" y="1767649"/>
                </a:lnTo>
                <a:lnTo>
                  <a:pt x="1602346" y="1782749"/>
                </a:lnTo>
                <a:lnTo>
                  <a:pt x="1649933" y="1798497"/>
                </a:lnTo>
                <a:lnTo>
                  <a:pt x="1697316" y="1814893"/>
                </a:lnTo>
                <a:lnTo>
                  <a:pt x="1744459" y="1831936"/>
                </a:lnTo>
                <a:lnTo>
                  <a:pt x="1791373" y="1849615"/>
                </a:lnTo>
                <a:lnTo>
                  <a:pt x="1838045" y="1867941"/>
                </a:lnTo>
                <a:lnTo>
                  <a:pt x="1884476" y="1886889"/>
                </a:lnTo>
                <a:lnTo>
                  <a:pt x="1930641" y="1906485"/>
                </a:lnTo>
                <a:lnTo>
                  <a:pt x="1976539" y="1926717"/>
                </a:lnTo>
                <a:lnTo>
                  <a:pt x="2022170" y="1947570"/>
                </a:lnTo>
                <a:lnTo>
                  <a:pt x="2067509" y="1969058"/>
                </a:lnTo>
                <a:lnTo>
                  <a:pt x="2112568" y="1991182"/>
                </a:lnTo>
                <a:lnTo>
                  <a:pt x="2157336" y="2013927"/>
                </a:lnTo>
                <a:lnTo>
                  <a:pt x="2201811" y="2037283"/>
                </a:lnTo>
                <a:lnTo>
                  <a:pt x="2245969" y="2061273"/>
                </a:lnTo>
                <a:lnTo>
                  <a:pt x="2291054" y="2086508"/>
                </a:lnTo>
                <a:lnTo>
                  <a:pt x="2297658" y="2090216"/>
                </a:lnTo>
                <a:lnTo>
                  <a:pt x="2303881" y="2093125"/>
                </a:lnTo>
                <a:lnTo>
                  <a:pt x="2314206" y="2096643"/>
                </a:lnTo>
                <a:lnTo>
                  <a:pt x="2318562" y="2097671"/>
                </a:lnTo>
                <a:lnTo>
                  <a:pt x="2329103" y="2099741"/>
                </a:lnTo>
                <a:lnTo>
                  <a:pt x="2335517" y="2100364"/>
                </a:lnTo>
                <a:lnTo>
                  <a:pt x="2348344" y="2100364"/>
                </a:lnTo>
                <a:lnTo>
                  <a:pt x="2392197" y="2086914"/>
                </a:lnTo>
                <a:lnTo>
                  <a:pt x="2438920" y="2060689"/>
                </a:lnTo>
                <a:lnTo>
                  <a:pt x="2483078" y="2036737"/>
                </a:lnTo>
                <a:lnTo>
                  <a:pt x="2527541" y="2013394"/>
                </a:lnTo>
                <a:lnTo>
                  <a:pt x="2572296" y="1990686"/>
                </a:lnTo>
                <a:lnTo>
                  <a:pt x="2617355" y="1968588"/>
                </a:lnTo>
                <a:lnTo>
                  <a:pt x="2662694" y="1947125"/>
                </a:lnTo>
                <a:lnTo>
                  <a:pt x="2708313" y="1926297"/>
                </a:lnTo>
                <a:lnTo>
                  <a:pt x="2754198" y="1906092"/>
                </a:lnTo>
                <a:lnTo>
                  <a:pt x="2800350" y="1886534"/>
                </a:lnTo>
                <a:lnTo>
                  <a:pt x="2846755" y="1867598"/>
                </a:lnTo>
                <a:lnTo>
                  <a:pt x="2893415" y="1849297"/>
                </a:lnTo>
                <a:lnTo>
                  <a:pt x="2940316" y="1831644"/>
                </a:lnTo>
                <a:lnTo>
                  <a:pt x="2987446" y="1814626"/>
                </a:lnTo>
                <a:lnTo>
                  <a:pt x="3034804" y="1798256"/>
                </a:lnTo>
                <a:lnTo>
                  <a:pt x="3072295" y="1785861"/>
                </a:lnTo>
                <a:lnTo>
                  <a:pt x="3072295" y="1572895"/>
                </a:lnTo>
                <a:close/>
              </a:path>
              <a:path w="3072765" h="3500754">
                <a:moveTo>
                  <a:pt x="3072295" y="872769"/>
                </a:moveTo>
                <a:lnTo>
                  <a:pt x="3032125" y="885317"/>
                </a:lnTo>
                <a:lnTo>
                  <a:pt x="2984474" y="900887"/>
                </a:lnTo>
                <a:lnTo>
                  <a:pt x="2937027" y="917067"/>
                </a:lnTo>
                <a:lnTo>
                  <a:pt x="2889783" y="933856"/>
                </a:lnTo>
                <a:lnTo>
                  <a:pt x="2842768" y="951242"/>
                </a:lnTo>
                <a:lnTo>
                  <a:pt x="2795981" y="969251"/>
                </a:lnTo>
                <a:lnTo>
                  <a:pt x="2749423" y="987856"/>
                </a:lnTo>
                <a:lnTo>
                  <a:pt x="2703093" y="1007071"/>
                </a:lnTo>
                <a:lnTo>
                  <a:pt x="2657017" y="1026883"/>
                </a:lnTo>
                <a:lnTo>
                  <a:pt x="2611196" y="1047292"/>
                </a:lnTo>
                <a:lnTo>
                  <a:pt x="2565628" y="1068298"/>
                </a:lnTo>
                <a:lnTo>
                  <a:pt x="2520327" y="1089901"/>
                </a:lnTo>
                <a:lnTo>
                  <a:pt x="2475306" y="1112100"/>
                </a:lnTo>
                <a:lnTo>
                  <a:pt x="2430551" y="1134897"/>
                </a:lnTo>
                <a:lnTo>
                  <a:pt x="2386088" y="1158278"/>
                </a:lnTo>
                <a:lnTo>
                  <a:pt x="2341918" y="1182243"/>
                </a:lnTo>
                <a:lnTo>
                  <a:pt x="2297760" y="1158278"/>
                </a:lnTo>
                <a:lnTo>
                  <a:pt x="2253323" y="1134897"/>
                </a:lnTo>
                <a:lnTo>
                  <a:pt x="2208580" y="1112100"/>
                </a:lnTo>
                <a:lnTo>
                  <a:pt x="2163559" y="1089901"/>
                </a:lnTo>
                <a:lnTo>
                  <a:pt x="2118271" y="1068298"/>
                </a:lnTo>
                <a:lnTo>
                  <a:pt x="2072716" y="1047292"/>
                </a:lnTo>
                <a:lnTo>
                  <a:pt x="2026907" y="1026883"/>
                </a:lnTo>
                <a:lnTo>
                  <a:pt x="1980831" y="1007071"/>
                </a:lnTo>
                <a:lnTo>
                  <a:pt x="1934514" y="987856"/>
                </a:lnTo>
                <a:lnTo>
                  <a:pt x="1887969" y="969251"/>
                </a:lnTo>
                <a:lnTo>
                  <a:pt x="1841182" y="951242"/>
                </a:lnTo>
                <a:lnTo>
                  <a:pt x="1794167" y="933856"/>
                </a:lnTo>
                <a:lnTo>
                  <a:pt x="1746935" y="917067"/>
                </a:lnTo>
                <a:lnTo>
                  <a:pt x="1699488" y="900887"/>
                </a:lnTo>
                <a:lnTo>
                  <a:pt x="1651838" y="885317"/>
                </a:lnTo>
                <a:lnTo>
                  <a:pt x="1603984" y="870369"/>
                </a:lnTo>
                <a:lnTo>
                  <a:pt x="1555940" y="856030"/>
                </a:lnTo>
                <a:lnTo>
                  <a:pt x="1507705" y="842314"/>
                </a:lnTo>
                <a:lnTo>
                  <a:pt x="1459306" y="829221"/>
                </a:lnTo>
                <a:lnTo>
                  <a:pt x="1410716" y="816737"/>
                </a:lnTo>
                <a:lnTo>
                  <a:pt x="1361973" y="804887"/>
                </a:lnTo>
                <a:lnTo>
                  <a:pt x="1313065" y="793661"/>
                </a:lnTo>
                <a:lnTo>
                  <a:pt x="1264005" y="783056"/>
                </a:lnTo>
                <a:lnTo>
                  <a:pt x="1214805" y="773087"/>
                </a:lnTo>
                <a:lnTo>
                  <a:pt x="1165466" y="763739"/>
                </a:lnTo>
                <a:lnTo>
                  <a:pt x="1115999" y="755027"/>
                </a:lnTo>
                <a:lnTo>
                  <a:pt x="1066393" y="746950"/>
                </a:lnTo>
                <a:lnTo>
                  <a:pt x="1016685" y="739508"/>
                </a:lnTo>
                <a:lnTo>
                  <a:pt x="966851" y="732701"/>
                </a:lnTo>
                <a:lnTo>
                  <a:pt x="916914" y="726541"/>
                </a:lnTo>
                <a:lnTo>
                  <a:pt x="866889" y="721017"/>
                </a:lnTo>
                <a:lnTo>
                  <a:pt x="816762" y="716127"/>
                </a:lnTo>
                <a:lnTo>
                  <a:pt x="766559" y="711898"/>
                </a:lnTo>
                <a:lnTo>
                  <a:pt x="716280" y="708304"/>
                </a:lnTo>
                <a:lnTo>
                  <a:pt x="665911" y="705370"/>
                </a:lnTo>
                <a:lnTo>
                  <a:pt x="615492" y="703072"/>
                </a:lnTo>
                <a:lnTo>
                  <a:pt x="565023" y="701433"/>
                </a:lnTo>
                <a:lnTo>
                  <a:pt x="514489" y="700455"/>
                </a:lnTo>
                <a:lnTo>
                  <a:pt x="463918" y="700125"/>
                </a:lnTo>
                <a:lnTo>
                  <a:pt x="409752" y="700493"/>
                </a:lnTo>
                <a:lnTo>
                  <a:pt x="355803" y="701586"/>
                </a:lnTo>
                <a:lnTo>
                  <a:pt x="302120" y="703414"/>
                </a:lnTo>
                <a:lnTo>
                  <a:pt x="248754" y="705954"/>
                </a:lnTo>
                <a:lnTo>
                  <a:pt x="195783" y="709231"/>
                </a:lnTo>
                <a:lnTo>
                  <a:pt x="143243" y="713206"/>
                </a:lnTo>
                <a:lnTo>
                  <a:pt x="91211" y="717905"/>
                </a:lnTo>
                <a:lnTo>
                  <a:pt x="52641" y="729653"/>
                </a:lnTo>
                <a:lnTo>
                  <a:pt x="22644" y="754418"/>
                </a:lnTo>
                <a:lnTo>
                  <a:pt x="4127" y="788644"/>
                </a:lnTo>
                <a:lnTo>
                  <a:pt x="0" y="828763"/>
                </a:lnTo>
                <a:lnTo>
                  <a:pt x="11734" y="867333"/>
                </a:lnTo>
                <a:lnTo>
                  <a:pt x="36499" y="897331"/>
                </a:lnTo>
                <a:lnTo>
                  <a:pt x="70726" y="915847"/>
                </a:lnTo>
                <a:lnTo>
                  <a:pt x="110858" y="919975"/>
                </a:lnTo>
                <a:lnTo>
                  <a:pt x="160134" y="915530"/>
                </a:lnTo>
                <a:lnTo>
                  <a:pt x="209880" y="911771"/>
                </a:lnTo>
                <a:lnTo>
                  <a:pt x="260057" y="908697"/>
                </a:lnTo>
                <a:lnTo>
                  <a:pt x="310603" y="906297"/>
                </a:lnTo>
                <a:lnTo>
                  <a:pt x="361467" y="904595"/>
                </a:lnTo>
                <a:lnTo>
                  <a:pt x="412584" y="903566"/>
                </a:lnTo>
                <a:lnTo>
                  <a:pt x="463918" y="903224"/>
                </a:lnTo>
                <a:lnTo>
                  <a:pt x="514527" y="903566"/>
                </a:lnTo>
                <a:lnTo>
                  <a:pt x="565086" y="904608"/>
                </a:lnTo>
                <a:lnTo>
                  <a:pt x="615594" y="906335"/>
                </a:lnTo>
                <a:lnTo>
                  <a:pt x="666038" y="908748"/>
                </a:lnTo>
                <a:lnTo>
                  <a:pt x="716407" y="911860"/>
                </a:lnTo>
                <a:lnTo>
                  <a:pt x="766699" y="915644"/>
                </a:lnTo>
                <a:lnTo>
                  <a:pt x="816902" y="920102"/>
                </a:lnTo>
                <a:lnTo>
                  <a:pt x="867016" y="925245"/>
                </a:lnTo>
                <a:lnTo>
                  <a:pt x="917028" y="931075"/>
                </a:lnTo>
                <a:lnTo>
                  <a:pt x="966927" y="937577"/>
                </a:lnTo>
                <a:lnTo>
                  <a:pt x="1016711" y="944740"/>
                </a:lnTo>
                <a:lnTo>
                  <a:pt x="1066368" y="952588"/>
                </a:lnTo>
                <a:lnTo>
                  <a:pt x="1115898" y="961097"/>
                </a:lnTo>
                <a:lnTo>
                  <a:pt x="1165288" y="970280"/>
                </a:lnTo>
                <a:lnTo>
                  <a:pt x="1214526" y="980135"/>
                </a:lnTo>
                <a:lnTo>
                  <a:pt x="1263624" y="990638"/>
                </a:lnTo>
                <a:lnTo>
                  <a:pt x="1312557" y="1001814"/>
                </a:lnTo>
                <a:lnTo>
                  <a:pt x="1361313" y="1013650"/>
                </a:lnTo>
                <a:lnTo>
                  <a:pt x="1409903" y="1026134"/>
                </a:lnTo>
                <a:lnTo>
                  <a:pt x="1458302" y="1039279"/>
                </a:lnTo>
                <a:lnTo>
                  <a:pt x="1506512" y="1053084"/>
                </a:lnTo>
                <a:lnTo>
                  <a:pt x="1554530" y="1067536"/>
                </a:lnTo>
                <a:lnTo>
                  <a:pt x="1602346" y="1082636"/>
                </a:lnTo>
                <a:lnTo>
                  <a:pt x="1649933" y="1098384"/>
                </a:lnTo>
                <a:lnTo>
                  <a:pt x="1697316" y="1114780"/>
                </a:lnTo>
                <a:lnTo>
                  <a:pt x="1744459" y="1131811"/>
                </a:lnTo>
                <a:lnTo>
                  <a:pt x="1791373" y="1149489"/>
                </a:lnTo>
                <a:lnTo>
                  <a:pt x="1838045" y="1167815"/>
                </a:lnTo>
                <a:lnTo>
                  <a:pt x="1884476" y="1186776"/>
                </a:lnTo>
                <a:lnTo>
                  <a:pt x="1930641" y="1206360"/>
                </a:lnTo>
                <a:lnTo>
                  <a:pt x="1976539" y="1226591"/>
                </a:lnTo>
                <a:lnTo>
                  <a:pt x="2022170" y="1247457"/>
                </a:lnTo>
                <a:lnTo>
                  <a:pt x="2067509" y="1268945"/>
                </a:lnTo>
                <a:lnTo>
                  <a:pt x="2112568" y="1291056"/>
                </a:lnTo>
                <a:lnTo>
                  <a:pt x="2157336" y="1313802"/>
                </a:lnTo>
                <a:lnTo>
                  <a:pt x="2201811" y="1337170"/>
                </a:lnTo>
                <a:lnTo>
                  <a:pt x="2245969" y="1361160"/>
                </a:lnTo>
                <a:lnTo>
                  <a:pt x="2291054" y="1386382"/>
                </a:lnTo>
                <a:lnTo>
                  <a:pt x="2297658" y="1390103"/>
                </a:lnTo>
                <a:lnTo>
                  <a:pt x="2303881" y="1392999"/>
                </a:lnTo>
                <a:lnTo>
                  <a:pt x="2314206" y="1396517"/>
                </a:lnTo>
                <a:lnTo>
                  <a:pt x="2318562" y="1397558"/>
                </a:lnTo>
                <a:lnTo>
                  <a:pt x="2329103" y="1399628"/>
                </a:lnTo>
                <a:lnTo>
                  <a:pt x="2335517" y="1400238"/>
                </a:lnTo>
                <a:lnTo>
                  <a:pt x="2348344" y="1400238"/>
                </a:lnTo>
                <a:lnTo>
                  <a:pt x="2392197" y="1386789"/>
                </a:lnTo>
                <a:lnTo>
                  <a:pt x="2438920" y="1360563"/>
                </a:lnTo>
                <a:lnTo>
                  <a:pt x="2483078" y="1336611"/>
                </a:lnTo>
                <a:lnTo>
                  <a:pt x="2527541" y="1313268"/>
                </a:lnTo>
                <a:lnTo>
                  <a:pt x="2572296" y="1290561"/>
                </a:lnTo>
                <a:lnTo>
                  <a:pt x="2617355" y="1268476"/>
                </a:lnTo>
                <a:lnTo>
                  <a:pt x="2662694" y="1247013"/>
                </a:lnTo>
                <a:lnTo>
                  <a:pt x="2708313" y="1226185"/>
                </a:lnTo>
                <a:lnTo>
                  <a:pt x="2754198" y="1205979"/>
                </a:lnTo>
                <a:lnTo>
                  <a:pt x="2800350" y="1186408"/>
                </a:lnTo>
                <a:lnTo>
                  <a:pt x="2846755" y="1167472"/>
                </a:lnTo>
                <a:lnTo>
                  <a:pt x="2893415" y="1149184"/>
                </a:lnTo>
                <a:lnTo>
                  <a:pt x="2940316" y="1131519"/>
                </a:lnTo>
                <a:lnTo>
                  <a:pt x="2987446" y="1114501"/>
                </a:lnTo>
                <a:lnTo>
                  <a:pt x="3034804" y="1098130"/>
                </a:lnTo>
                <a:lnTo>
                  <a:pt x="3072295" y="1085735"/>
                </a:lnTo>
                <a:lnTo>
                  <a:pt x="3072295" y="872769"/>
                </a:lnTo>
                <a:close/>
              </a:path>
              <a:path w="3072765" h="3500754">
                <a:moveTo>
                  <a:pt x="3072295" y="172643"/>
                </a:moveTo>
                <a:lnTo>
                  <a:pt x="3032125" y="185204"/>
                </a:lnTo>
                <a:lnTo>
                  <a:pt x="2984474" y="200761"/>
                </a:lnTo>
                <a:lnTo>
                  <a:pt x="2937027" y="216941"/>
                </a:lnTo>
                <a:lnTo>
                  <a:pt x="2889783" y="233730"/>
                </a:lnTo>
                <a:lnTo>
                  <a:pt x="2842768" y="251129"/>
                </a:lnTo>
                <a:lnTo>
                  <a:pt x="2795981" y="269125"/>
                </a:lnTo>
                <a:lnTo>
                  <a:pt x="2749423" y="287743"/>
                </a:lnTo>
                <a:lnTo>
                  <a:pt x="2703093" y="306946"/>
                </a:lnTo>
                <a:lnTo>
                  <a:pt x="2657017" y="326758"/>
                </a:lnTo>
                <a:lnTo>
                  <a:pt x="2611196" y="347167"/>
                </a:lnTo>
                <a:lnTo>
                  <a:pt x="2565628" y="368185"/>
                </a:lnTo>
                <a:lnTo>
                  <a:pt x="2520327" y="389788"/>
                </a:lnTo>
                <a:lnTo>
                  <a:pt x="2475306" y="411988"/>
                </a:lnTo>
                <a:lnTo>
                  <a:pt x="2430551" y="434771"/>
                </a:lnTo>
                <a:lnTo>
                  <a:pt x="2386088" y="458152"/>
                </a:lnTo>
                <a:lnTo>
                  <a:pt x="2341918" y="482130"/>
                </a:lnTo>
                <a:lnTo>
                  <a:pt x="2297760" y="458152"/>
                </a:lnTo>
                <a:lnTo>
                  <a:pt x="2253323" y="434771"/>
                </a:lnTo>
                <a:lnTo>
                  <a:pt x="2208580" y="411988"/>
                </a:lnTo>
                <a:lnTo>
                  <a:pt x="2163559" y="389788"/>
                </a:lnTo>
                <a:lnTo>
                  <a:pt x="2118271" y="368185"/>
                </a:lnTo>
                <a:lnTo>
                  <a:pt x="2072716" y="347167"/>
                </a:lnTo>
                <a:lnTo>
                  <a:pt x="2026907" y="326758"/>
                </a:lnTo>
                <a:lnTo>
                  <a:pt x="1980831" y="306946"/>
                </a:lnTo>
                <a:lnTo>
                  <a:pt x="1934514" y="287743"/>
                </a:lnTo>
                <a:lnTo>
                  <a:pt x="1887969" y="269125"/>
                </a:lnTo>
                <a:lnTo>
                  <a:pt x="1841182" y="251129"/>
                </a:lnTo>
                <a:lnTo>
                  <a:pt x="1794167" y="233730"/>
                </a:lnTo>
                <a:lnTo>
                  <a:pt x="1746935" y="216941"/>
                </a:lnTo>
                <a:lnTo>
                  <a:pt x="1699488" y="200761"/>
                </a:lnTo>
                <a:lnTo>
                  <a:pt x="1651838" y="185204"/>
                </a:lnTo>
                <a:lnTo>
                  <a:pt x="1603984" y="170256"/>
                </a:lnTo>
                <a:lnTo>
                  <a:pt x="1555940" y="155917"/>
                </a:lnTo>
                <a:lnTo>
                  <a:pt x="1507705" y="142201"/>
                </a:lnTo>
                <a:lnTo>
                  <a:pt x="1459306" y="129095"/>
                </a:lnTo>
                <a:lnTo>
                  <a:pt x="1410716" y="116624"/>
                </a:lnTo>
                <a:lnTo>
                  <a:pt x="1361973" y="104762"/>
                </a:lnTo>
                <a:lnTo>
                  <a:pt x="1313065" y="93535"/>
                </a:lnTo>
                <a:lnTo>
                  <a:pt x="1264005" y="82931"/>
                </a:lnTo>
                <a:lnTo>
                  <a:pt x="1214805" y="72961"/>
                </a:lnTo>
                <a:lnTo>
                  <a:pt x="1165466" y="63614"/>
                </a:lnTo>
                <a:lnTo>
                  <a:pt x="1115999" y="54902"/>
                </a:lnTo>
                <a:lnTo>
                  <a:pt x="1066393" y="46824"/>
                </a:lnTo>
                <a:lnTo>
                  <a:pt x="1016685" y="39382"/>
                </a:lnTo>
                <a:lnTo>
                  <a:pt x="966851" y="32575"/>
                </a:lnTo>
                <a:lnTo>
                  <a:pt x="916914" y="26416"/>
                </a:lnTo>
                <a:lnTo>
                  <a:pt x="866889" y="20891"/>
                </a:lnTo>
                <a:lnTo>
                  <a:pt x="816762" y="16014"/>
                </a:lnTo>
                <a:lnTo>
                  <a:pt x="766559" y="11772"/>
                </a:lnTo>
                <a:lnTo>
                  <a:pt x="716280" y="8191"/>
                </a:lnTo>
                <a:lnTo>
                  <a:pt x="665911" y="5245"/>
                </a:lnTo>
                <a:lnTo>
                  <a:pt x="615492" y="2959"/>
                </a:lnTo>
                <a:lnTo>
                  <a:pt x="565023" y="1320"/>
                </a:lnTo>
                <a:lnTo>
                  <a:pt x="514489" y="330"/>
                </a:lnTo>
                <a:lnTo>
                  <a:pt x="463918" y="0"/>
                </a:lnTo>
                <a:lnTo>
                  <a:pt x="409752" y="368"/>
                </a:lnTo>
                <a:lnTo>
                  <a:pt x="355803" y="1473"/>
                </a:lnTo>
                <a:lnTo>
                  <a:pt x="302120" y="3289"/>
                </a:lnTo>
                <a:lnTo>
                  <a:pt x="248754" y="5842"/>
                </a:lnTo>
                <a:lnTo>
                  <a:pt x="195783" y="9105"/>
                </a:lnTo>
                <a:lnTo>
                  <a:pt x="143243" y="13093"/>
                </a:lnTo>
                <a:lnTo>
                  <a:pt x="91211" y="17780"/>
                </a:lnTo>
                <a:lnTo>
                  <a:pt x="52641" y="29527"/>
                </a:lnTo>
                <a:lnTo>
                  <a:pt x="22644" y="54292"/>
                </a:lnTo>
                <a:lnTo>
                  <a:pt x="4127" y="88531"/>
                </a:lnTo>
                <a:lnTo>
                  <a:pt x="0" y="128651"/>
                </a:lnTo>
                <a:lnTo>
                  <a:pt x="11734" y="167220"/>
                </a:lnTo>
                <a:lnTo>
                  <a:pt x="36499" y="197218"/>
                </a:lnTo>
                <a:lnTo>
                  <a:pt x="70726" y="215734"/>
                </a:lnTo>
                <a:lnTo>
                  <a:pt x="110858" y="219862"/>
                </a:lnTo>
                <a:lnTo>
                  <a:pt x="160134" y="215417"/>
                </a:lnTo>
                <a:lnTo>
                  <a:pt x="209880" y="211658"/>
                </a:lnTo>
                <a:lnTo>
                  <a:pt x="260057" y="208572"/>
                </a:lnTo>
                <a:lnTo>
                  <a:pt x="310603" y="206184"/>
                </a:lnTo>
                <a:lnTo>
                  <a:pt x="361467" y="204470"/>
                </a:lnTo>
                <a:lnTo>
                  <a:pt x="412584" y="203454"/>
                </a:lnTo>
                <a:lnTo>
                  <a:pt x="463918" y="203111"/>
                </a:lnTo>
                <a:lnTo>
                  <a:pt x="514527" y="203454"/>
                </a:lnTo>
                <a:lnTo>
                  <a:pt x="565086" y="204495"/>
                </a:lnTo>
                <a:lnTo>
                  <a:pt x="615594" y="206222"/>
                </a:lnTo>
                <a:lnTo>
                  <a:pt x="666038" y="208635"/>
                </a:lnTo>
                <a:lnTo>
                  <a:pt x="716407" y="211734"/>
                </a:lnTo>
                <a:lnTo>
                  <a:pt x="766699" y="215519"/>
                </a:lnTo>
                <a:lnTo>
                  <a:pt x="816902" y="219989"/>
                </a:lnTo>
                <a:lnTo>
                  <a:pt x="867016" y="225132"/>
                </a:lnTo>
                <a:lnTo>
                  <a:pt x="917028" y="230949"/>
                </a:lnTo>
                <a:lnTo>
                  <a:pt x="966927" y="237451"/>
                </a:lnTo>
                <a:lnTo>
                  <a:pt x="1016711" y="244627"/>
                </a:lnTo>
                <a:lnTo>
                  <a:pt x="1066368" y="252463"/>
                </a:lnTo>
                <a:lnTo>
                  <a:pt x="1115898" y="260985"/>
                </a:lnTo>
                <a:lnTo>
                  <a:pt x="1165288" y="270167"/>
                </a:lnTo>
                <a:lnTo>
                  <a:pt x="1214526" y="280009"/>
                </a:lnTo>
                <a:lnTo>
                  <a:pt x="1263624" y="290525"/>
                </a:lnTo>
                <a:lnTo>
                  <a:pt x="1312557" y="301688"/>
                </a:lnTo>
                <a:lnTo>
                  <a:pt x="1361313" y="313524"/>
                </a:lnTo>
                <a:lnTo>
                  <a:pt x="1409903" y="326021"/>
                </a:lnTo>
                <a:lnTo>
                  <a:pt x="1458302" y="339166"/>
                </a:lnTo>
                <a:lnTo>
                  <a:pt x="1506512" y="352958"/>
                </a:lnTo>
                <a:lnTo>
                  <a:pt x="1554530" y="367411"/>
                </a:lnTo>
                <a:lnTo>
                  <a:pt x="1602346" y="382511"/>
                </a:lnTo>
                <a:lnTo>
                  <a:pt x="1649933" y="398259"/>
                </a:lnTo>
                <a:lnTo>
                  <a:pt x="1697316" y="414655"/>
                </a:lnTo>
                <a:lnTo>
                  <a:pt x="1744459" y="431698"/>
                </a:lnTo>
                <a:lnTo>
                  <a:pt x="1791373" y="449376"/>
                </a:lnTo>
                <a:lnTo>
                  <a:pt x="1838045" y="467690"/>
                </a:lnTo>
                <a:lnTo>
                  <a:pt x="1884476" y="486651"/>
                </a:lnTo>
                <a:lnTo>
                  <a:pt x="1930641" y="506247"/>
                </a:lnTo>
                <a:lnTo>
                  <a:pt x="1976539" y="526478"/>
                </a:lnTo>
                <a:lnTo>
                  <a:pt x="2022170" y="547331"/>
                </a:lnTo>
                <a:lnTo>
                  <a:pt x="2067509" y="568820"/>
                </a:lnTo>
                <a:lnTo>
                  <a:pt x="2112568" y="590943"/>
                </a:lnTo>
                <a:lnTo>
                  <a:pt x="2157336" y="613676"/>
                </a:lnTo>
                <a:lnTo>
                  <a:pt x="2201811" y="637044"/>
                </a:lnTo>
                <a:lnTo>
                  <a:pt x="2245969" y="661035"/>
                </a:lnTo>
                <a:lnTo>
                  <a:pt x="2291054" y="686269"/>
                </a:lnTo>
                <a:lnTo>
                  <a:pt x="2297658" y="689978"/>
                </a:lnTo>
                <a:lnTo>
                  <a:pt x="2303881" y="692886"/>
                </a:lnTo>
                <a:lnTo>
                  <a:pt x="2314206" y="696391"/>
                </a:lnTo>
                <a:lnTo>
                  <a:pt x="2318562" y="697433"/>
                </a:lnTo>
                <a:lnTo>
                  <a:pt x="2329103" y="699503"/>
                </a:lnTo>
                <a:lnTo>
                  <a:pt x="2335517" y="700125"/>
                </a:lnTo>
                <a:lnTo>
                  <a:pt x="2348344" y="700125"/>
                </a:lnTo>
                <a:lnTo>
                  <a:pt x="2392197" y="686676"/>
                </a:lnTo>
                <a:lnTo>
                  <a:pt x="2438920" y="660450"/>
                </a:lnTo>
                <a:lnTo>
                  <a:pt x="2483078" y="636485"/>
                </a:lnTo>
                <a:lnTo>
                  <a:pt x="2527541" y="613156"/>
                </a:lnTo>
                <a:lnTo>
                  <a:pt x="2572296" y="590435"/>
                </a:lnTo>
                <a:lnTo>
                  <a:pt x="2617355" y="568350"/>
                </a:lnTo>
                <a:lnTo>
                  <a:pt x="2662694" y="546887"/>
                </a:lnTo>
                <a:lnTo>
                  <a:pt x="2708313" y="526059"/>
                </a:lnTo>
                <a:lnTo>
                  <a:pt x="2754198" y="505853"/>
                </a:lnTo>
                <a:lnTo>
                  <a:pt x="2800350" y="486283"/>
                </a:lnTo>
                <a:lnTo>
                  <a:pt x="2846755" y="467360"/>
                </a:lnTo>
                <a:lnTo>
                  <a:pt x="2893415" y="449059"/>
                </a:lnTo>
                <a:lnTo>
                  <a:pt x="2940316" y="431406"/>
                </a:lnTo>
                <a:lnTo>
                  <a:pt x="2987446" y="414388"/>
                </a:lnTo>
                <a:lnTo>
                  <a:pt x="3034804" y="398018"/>
                </a:lnTo>
                <a:lnTo>
                  <a:pt x="3072295" y="385610"/>
                </a:lnTo>
                <a:lnTo>
                  <a:pt x="3072295" y="172643"/>
                </a:lnTo>
                <a:close/>
              </a:path>
            </a:pathLst>
          </a:custGeom>
          <a:solidFill>
            <a:srgbClr val="003A49">
              <a:alpha val="16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456" y="606425"/>
            <a:ext cx="20104556" cy="124328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hu-HU" sz="4000" spc="-5" dirty="0">
                <a:solidFill>
                  <a:srgbClr val="003A49"/>
                </a:solidFill>
                <a:latin typeface="Montserrat Medium"/>
                <a:cs typeface="Montserrat Medium"/>
              </a:rPr>
              <a:t>1. Bevezetés </a:t>
            </a:r>
            <a:br>
              <a:rPr lang="hu-HU" sz="4000" spc="-5" dirty="0">
                <a:solidFill>
                  <a:srgbClr val="003A49"/>
                </a:solidFill>
                <a:latin typeface="Montserrat Medium"/>
                <a:cs typeface="Montserrat Medium"/>
              </a:rPr>
            </a:br>
            <a:r>
              <a:rPr lang="hu-HU" sz="4000" spc="-5" dirty="0">
                <a:solidFill>
                  <a:srgbClr val="003A49"/>
                </a:solidFill>
                <a:latin typeface="Montserrat Medium"/>
                <a:cs typeface="Montserrat Medium"/>
              </a:rPr>
              <a:t>1.1. A témaválasztás indoklása</a:t>
            </a:r>
            <a:endParaRPr sz="4000" dirty="0">
              <a:latin typeface="Montserrat Medium"/>
              <a:cs typeface="Montserrat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72695" y="3642495"/>
            <a:ext cx="10336755" cy="3425297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5600" marR="5080" indent="-342900">
              <a:lnSpc>
                <a:spcPct val="101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50" spc="5" dirty="0" smtClean="0">
                <a:solidFill>
                  <a:srgbClr val="FF0000"/>
                </a:solidFill>
                <a:latin typeface="Montserrat"/>
                <a:cs typeface="Montserrat"/>
              </a:rPr>
              <a:t>24-es </a:t>
            </a:r>
            <a:r>
              <a:rPr lang="hu-HU" sz="2450" spc="5" dirty="0">
                <a:solidFill>
                  <a:srgbClr val="FF0000"/>
                </a:solidFill>
                <a:latin typeface="Montserrat"/>
                <a:cs typeface="Montserrat"/>
              </a:rPr>
              <a:t>betűmérettel dolgozzon, vázlatosan!</a:t>
            </a:r>
          </a:p>
          <a:p>
            <a:pPr marL="355600" marR="5080" indent="-342900">
              <a:lnSpc>
                <a:spcPct val="101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50" spc="5" dirty="0">
                <a:latin typeface="Montserrat"/>
                <a:cs typeface="Montserrat"/>
              </a:rPr>
              <a:t>Miért ezt a témát választotta?</a:t>
            </a:r>
          </a:p>
          <a:p>
            <a:pPr marL="355600" marR="5080" indent="-342900">
              <a:lnSpc>
                <a:spcPct val="101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50" spc="5" dirty="0">
                <a:latin typeface="Montserrat"/>
                <a:cs typeface="Montserrat"/>
              </a:rPr>
              <a:t>Melyik tantárgy keretében tanult, hallott a témáról, milyen tudását tudja kamatoztatni a téma kidolgozásában?</a:t>
            </a:r>
          </a:p>
          <a:p>
            <a:pPr marL="355600" marR="5080" indent="-342900">
              <a:lnSpc>
                <a:spcPct val="101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50" spc="5" dirty="0">
                <a:latin typeface="Montserrat"/>
                <a:cs typeface="Montserrat"/>
              </a:rPr>
              <a:t>Mennyire korszerű a téma?</a:t>
            </a:r>
          </a:p>
          <a:p>
            <a:pPr marL="355600" marR="5080" indent="-342900">
              <a:lnSpc>
                <a:spcPct val="101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50" spc="5" dirty="0">
                <a:latin typeface="Montserrat"/>
                <a:cs typeface="Montserrat"/>
              </a:rPr>
              <a:t>Dolgozott-e, kutatott-e már a témában korábban?</a:t>
            </a:r>
          </a:p>
          <a:p>
            <a:pPr marL="355600" marR="5080" indent="-342900">
              <a:lnSpc>
                <a:spcPct val="101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50" spc="5" dirty="0">
                <a:latin typeface="Montserrat"/>
                <a:cs typeface="Montserrat"/>
              </a:rPr>
              <a:t>Mennyi és mikori kiadású szakirodalom érhető el a témában?</a:t>
            </a:r>
          </a:p>
        </p:txBody>
      </p:sp>
      <p:sp>
        <p:nvSpPr>
          <p:cNvPr id="7" name="Téglalap 6"/>
          <p:cNvSpPr/>
          <p:nvPr/>
        </p:nvSpPr>
        <p:spPr>
          <a:xfrm>
            <a:off x="14624050" y="2511425"/>
            <a:ext cx="4876800" cy="944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>
              <a:lnSpc>
                <a:spcPct val="101200"/>
              </a:lnSpc>
              <a:spcBef>
                <a:spcPts val="90"/>
              </a:spcBef>
            </a:pPr>
            <a:r>
              <a:rPr lang="hu-HU" spc="5" dirty="0">
                <a:latin typeface="Montserrat"/>
                <a:cs typeface="Montserrat"/>
              </a:rPr>
              <a:t>Idézet (nem kötelező)</a:t>
            </a:r>
          </a:p>
          <a:p>
            <a:pPr marL="12700" marR="5080">
              <a:lnSpc>
                <a:spcPct val="101200"/>
              </a:lnSpc>
              <a:spcBef>
                <a:spcPts val="90"/>
              </a:spcBef>
            </a:pPr>
            <a:r>
              <a:rPr lang="hu-HU" spc="5" dirty="0">
                <a:latin typeface="Montserrat"/>
                <a:cs typeface="Montserrat"/>
              </a:rPr>
              <a:t>(amely gondolat kifejezi a dolgozat szellemiségét)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031792" y="6508274"/>
            <a:ext cx="3072765" cy="3500754"/>
          </a:xfrm>
          <a:custGeom>
            <a:avLst/>
            <a:gdLst/>
            <a:ahLst/>
            <a:cxnLst/>
            <a:rect l="l" t="t" r="r" b="b"/>
            <a:pathLst>
              <a:path w="3072765" h="3500754">
                <a:moveTo>
                  <a:pt x="3072295" y="2973133"/>
                </a:moveTo>
                <a:lnTo>
                  <a:pt x="3032125" y="2985681"/>
                </a:lnTo>
                <a:lnTo>
                  <a:pt x="2984474" y="3001251"/>
                </a:lnTo>
                <a:lnTo>
                  <a:pt x="2937027" y="3017431"/>
                </a:lnTo>
                <a:lnTo>
                  <a:pt x="2889783" y="3034207"/>
                </a:lnTo>
                <a:lnTo>
                  <a:pt x="2842768" y="3051606"/>
                </a:lnTo>
                <a:lnTo>
                  <a:pt x="2795981" y="3069615"/>
                </a:lnTo>
                <a:lnTo>
                  <a:pt x="2749423" y="3088221"/>
                </a:lnTo>
                <a:lnTo>
                  <a:pt x="2703093" y="3107436"/>
                </a:lnTo>
                <a:lnTo>
                  <a:pt x="2657017" y="3127248"/>
                </a:lnTo>
                <a:lnTo>
                  <a:pt x="2611196" y="3147657"/>
                </a:lnTo>
                <a:lnTo>
                  <a:pt x="2565628" y="3168662"/>
                </a:lnTo>
                <a:lnTo>
                  <a:pt x="2520327" y="3190265"/>
                </a:lnTo>
                <a:lnTo>
                  <a:pt x="2475306" y="3212465"/>
                </a:lnTo>
                <a:lnTo>
                  <a:pt x="2430551" y="3235261"/>
                </a:lnTo>
                <a:lnTo>
                  <a:pt x="2386088" y="3258642"/>
                </a:lnTo>
                <a:lnTo>
                  <a:pt x="2341918" y="3282607"/>
                </a:lnTo>
                <a:lnTo>
                  <a:pt x="2297760" y="3258642"/>
                </a:lnTo>
                <a:lnTo>
                  <a:pt x="2253323" y="3235261"/>
                </a:lnTo>
                <a:lnTo>
                  <a:pt x="2208580" y="3212465"/>
                </a:lnTo>
                <a:lnTo>
                  <a:pt x="2163559" y="3190265"/>
                </a:lnTo>
                <a:lnTo>
                  <a:pt x="2118271" y="3168662"/>
                </a:lnTo>
                <a:lnTo>
                  <a:pt x="2072716" y="3147657"/>
                </a:lnTo>
                <a:lnTo>
                  <a:pt x="2026907" y="3127248"/>
                </a:lnTo>
                <a:lnTo>
                  <a:pt x="1980831" y="3107436"/>
                </a:lnTo>
                <a:lnTo>
                  <a:pt x="1934514" y="3088221"/>
                </a:lnTo>
                <a:lnTo>
                  <a:pt x="1887969" y="3069615"/>
                </a:lnTo>
                <a:lnTo>
                  <a:pt x="1841182" y="3051606"/>
                </a:lnTo>
                <a:lnTo>
                  <a:pt x="1794167" y="3034207"/>
                </a:lnTo>
                <a:lnTo>
                  <a:pt x="1746935" y="3017431"/>
                </a:lnTo>
                <a:lnTo>
                  <a:pt x="1699488" y="3001251"/>
                </a:lnTo>
                <a:lnTo>
                  <a:pt x="1651838" y="2985681"/>
                </a:lnTo>
                <a:lnTo>
                  <a:pt x="1603984" y="2970733"/>
                </a:lnTo>
                <a:lnTo>
                  <a:pt x="1555940" y="2956395"/>
                </a:lnTo>
                <a:lnTo>
                  <a:pt x="1507705" y="2942679"/>
                </a:lnTo>
                <a:lnTo>
                  <a:pt x="1459306" y="2929585"/>
                </a:lnTo>
                <a:lnTo>
                  <a:pt x="1410716" y="2917101"/>
                </a:lnTo>
                <a:lnTo>
                  <a:pt x="1361973" y="2905252"/>
                </a:lnTo>
                <a:lnTo>
                  <a:pt x="1313065" y="2894012"/>
                </a:lnTo>
                <a:lnTo>
                  <a:pt x="1264005" y="2883420"/>
                </a:lnTo>
                <a:lnTo>
                  <a:pt x="1214805" y="2873438"/>
                </a:lnTo>
                <a:lnTo>
                  <a:pt x="1165466" y="2864104"/>
                </a:lnTo>
                <a:lnTo>
                  <a:pt x="1115999" y="2855391"/>
                </a:lnTo>
                <a:lnTo>
                  <a:pt x="1066393" y="2847302"/>
                </a:lnTo>
                <a:lnTo>
                  <a:pt x="1016685" y="2839859"/>
                </a:lnTo>
                <a:lnTo>
                  <a:pt x="966851" y="2833065"/>
                </a:lnTo>
                <a:lnTo>
                  <a:pt x="916914" y="2826893"/>
                </a:lnTo>
                <a:lnTo>
                  <a:pt x="866889" y="2821368"/>
                </a:lnTo>
                <a:lnTo>
                  <a:pt x="816762" y="2816491"/>
                </a:lnTo>
                <a:lnTo>
                  <a:pt x="766559" y="2812250"/>
                </a:lnTo>
                <a:lnTo>
                  <a:pt x="716280" y="2808668"/>
                </a:lnTo>
                <a:lnTo>
                  <a:pt x="665911" y="2805722"/>
                </a:lnTo>
                <a:lnTo>
                  <a:pt x="615492" y="2803436"/>
                </a:lnTo>
                <a:lnTo>
                  <a:pt x="565023" y="2801797"/>
                </a:lnTo>
                <a:lnTo>
                  <a:pt x="514489" y="2800807"/>
                </a:lnTo>
                <a:lnTo>
                  <a:pt x="463918" y="2800489"/>
                </a:lnTo>
                <a:lnTo>
                  <a:pt x="409752" y="2800845"/>
                </a:lnTo>
                <a:lnTo>
                  <a:pt x="355803" y="2801950"/>
                </a:lnTo>
                <a:lnTo>
                  <a:pt x="302120" y="2803779"/>
                </a:lnTo>
                <a:lnTo>
                  <a:pt x="248754" y="2806319"/>
                </a:lnTo>
                <a:lnTo>
                  <a:pt x="195783" y="2809583"/>
                </a:lnTo>
                <a:lnTo>
                  <a:pt x="143243" y="2813570"/>
                </a:lnTo>
                <a:lnTo>
                  <a:pt x="91211" y="2818269"/>
                </a:lnTo>
                <a:lnTo>
                  <a:pt x="52641" y="2830004"/>
                </a:lnTo>
                <a:lnTo>
                  <a:pt x="22644" y="2854782"/>
                </a:lnTo>
                <a:lnTo>
                  <a:pt x="4127" y="2889008"/>
                </a:lnTo>
                <a:lnTo>
                  <a:pt x="0" y="2929128"/>
                </a:lnTo>
                <a:lnTo>
                  <a:pt x="11734" y="2967698"/>
                </a:lnTo>
                <a:lnTo>
                  <a:pt x="36499" y="2997695"/>
                </a:lnTo>
                <a:lnTo>
                  <a:pt x="70726" y="3016212"/>
                </a:lnTo>
                <a:lnTo>
                  <a:pt x="110858" y="3020339"/>
                </a:lnTo>
                <a:lnTo>
                  <a:pt x="160134" y="3015894"/>
                </a:lnTo>
                <a:lnTo>
                  <a:pt x="209880" y="3012135"/>
                </a:lnTo>
                <a:lnTo>
                  <a:pt x="260057" y="3009061"/>
                </a:lnTo>
                <a:lnTo>
                  <a:pt x="310603" y="3006661"/>
                </a:lnTo>
                <a:lnTo>
                  <a:pt x="361467" y="3004959"/>
                </a:lnTo>
                <a:lnTo>
                  <a:pt x="412584" y="3003931"/>
                </a:lnTo>
                <a:lnTo>
                  <a:pt x="463918" y="3003588"/>
                </a:lnTo>
                <a:lnTo>
                  <a:pt x="514527" y="3003931"/>
                </a:lnTo>
                <a:lnTo>
                  <a:pt x="565086" y="3004972"/>
                </a:lnTo>
                <a:lnTo>
                  <a:pt x="615594" y="3006699"/>
                </a:lnTo>
                <a:lnTo>
                  <a:pt x="666038" y="3009112"/>
                </a:lnTo>
                <a:lnTo>
                  <a:pt x="716407" y="3012211"/>
                </a:lnTo>
                <a:lnTo>
                  <a:pt x="766699" y="3015996"/>
                </a:lnTo>
                <a:lnTo>
                  <a:pt x="816902" y="3020466"/>
                </a:lnTo>
                <a:lnTo>
                  <a:pt x="867016" y="3025610"/>
                </a:lnTo>
                <a:lnTo>
                  <a:pt x="917028" y="3031439"/>
                </a:lnTo>
                <a:lnTo>
                  <a:pt x="966927" y="3037929"/>
                </a:lnTo>
                <a:lnTo>
                  <a:pt x="1016711" y="3045104"/>
                </a:lnTo>
                <a:lnTo>
                  <a:pt x="1066368" y="3052953"/>
                </a:lnTo>
                <a:lnTo>
                  <a:pt x="1115898" y="3061462"/>
                </a:lnTo>
                <a:lnTo>
                  <a:pt x="1165288" y="3070644"/>
                </a:lnTo>
                <a:lnTo>
                  <a:pt x="1214526" y="3080486"/>
                </a:lnTo>
                <a:lnTo>
                  <a:pt x="1263624" y="3091002"/>
                </a:lnTo>
                <a:lnTo>
                  <a:pt x="1312557" y="3102178"/>
                </a:lnTo>
                <a:lnTo>
                  <a:pt x="1361313" y="3114002"/>
                </a:lnTo>
                <a:lnTo>
                  <a:pt x="1409903" y="3126498"/>
                </a:lnTo>
                <a:lnTo>
                  <a:pt x="1458302" y="3139643"/>
                </a:lnTo>
                <a:lnTo>
                  <a:pt x="1506512" y="3153448"/>
                </a:lnTo>
                <a:lnTo>
                  <a:pt x="1554530" y="3167888"/>
                </a:lnTo>
                <a:lnTo>
                  <a:pt x="1602346" y="3182988"/>
                </a:lnTo>
                <a:lnTo>
                  <a:pt x="1649933" y="3198749"/>
                </a:lnTo>
                <a:lnTo>
                  <a:pt x="1697316" y="3215132"/>
                </a:lnTo>
                <a:lnTo>
                  <a:pt x="1744459" y="3232175"/>
                </a:lnTo>
                <a:lnTo>
                  <a:pt x="1791373" y="3249853"/>
                </a:lnTo>
                <a:lnTo>
                  <a:pt x="1838045" y="3268180"/>
                </a:lnTo>
                <a:lnTo>
                  <a:pt x="1884476" y="3287128"/>
                </a:lnTo>
                <a:lnTo>
                  <a:pt x="1930641" y="3306724"/>
                </a:lnTo>
                <a:lnTo>
                  <a:pt x="1976539" y="3326955"/>
                </a:lnTo>
                <a:lnTo>
                  <a:pt x="2022170" y="3347809"/>
                </a:lnTo>
                <a:lnTo>
                  <a:pt x="2067509" y="3369297"/>
                </a:lnTo>
                <a:lnTo>
                  <a:pt x="2112568" y="3391420"/>
                </a:lnTo>
                <a:lnTo>
                  <a:pt x="2157336" y="3414166"/>
                </a:lnTo>
                <a:lnTo>
                  <a:pt x="2201811" y="3437534"/>
                </a:lnTo>
                <a:lnTo>
                  <a:pt x="2245969" y="3461512"/>
                </a:lnTo>
                <a:lnTo>
                  <a:pt x="2291054" y="3486747"/>
                </a:lnTo>
                <a:lnTo>
                  <a:pt x="2297658" y="3490455"/>
                </a:lnTo>
                <a:lnTo>
                  <a:pt x="2303881" y="3493363"/>
                </a:lnTo>
                <a:lnTo>
                  <a:pt x="2314206" y="3496881"/>
                </a:lnTo>
                <a:lnTo>
                  <a:pt x="2318562" y="3497910"/>
                </a:lnTo>
                <a:lnTo>
                  <a:pt x="2329103" y="3499980"/>
                </a:lnTo>
                <a:lnTo>
                  <a:pt x="2335517" y="3500602"/>
                </a:lnTo>
                <a:lnTo>
                  <a:pt x="2348344" y="3500602"/>
                </a:lnTo>
                <a:lnTo>
                  <a:pt x="2392197" y="3487153"/>
                </a:lnTo>
                <a:lnTo>
                  <a:pt x="2438920" y="3460927"/>
                </a:lnTo>
                <a:lnTo>
                  <a:pt x="2483078" y="3436975"/>
                </a:lnTo>
                <a:lnTo>
                  <a:pt x="2527541" y="3413633"/>
                </a:lnTo>
                <a:lnTo>
                  <a:pt x="2572296" y="3390925"/>
                </a:lnTo>
                <a:lnTo>
                  <a:pt x="2617355" y="3368827"/>
                </a:lnTo>
                <a:lnTo>
                  <a:pt x="2662694" y="3347377"/>
                </a:lnTo>
                <a:lnTo>
                  <a:pt x="2708313" y="3326536"/>
                </a:lnTo>
                <a:lnTo>
                  <a:pt x="2754198" y="3306343"/>
                </a:lnTo>
                <a:lnTo>
                  <a:pt x="2800350" y="3286772"/>
                </a:lnTo>
                <a:lnTo>
                  <a:pt x="2846755" y="3267837"/>
                </a:lnTo>
                <a:lnTo>
                  <a:pt x="2893415" y="3249536"/>
                </a:lnTo>
                <a:lnTo>
                  <a:pt x="2940316" y="3231883"/>
                </a:lnTo>
                <a:lnTo>
                  <a:pt x="2987446" y="3214865"/>
                </a:lnTo>
                <a:lnTo>
                  <a:pt x="3034804" y="3198495"/>
                </a:lnTo>
                <a:lnTo>
                  <a:pt x="3072295" y="3186099"/>
                </a:lnTo>
                <a:lnTo>
                  <a:pt x="3072295" y="2973133"/>
                </a:lnTo>
                <a:close/>
              </a:path>
              <a:path w="3072765" h="3500754">
                <a:moveTo>
                  <a:pt x="3072295" y="2273008"/>
                </a:moveTo>
                <a:lnTo>
                  <a:pt x="3032125" y="2285568"/>
                </a:lnTo>
                <a:lnTo>
                  <a:pt x="2984474" y="2301125"/>
                </a:lnTo>
                <a:lnTo>
                  <a:pt x="2937027" y="2317305"/>
                </a:lnTo>
                <a:lnTo>
                  <a:pt x="2889783" y="2334095"/>
                </a:lnTo>
                <a:lnTo>
                  <a:pt x="2842768" y="2351494"/>
                </a:lnTo>
                <a:lnTo>
                  <a:pt x="2795981" y="2369489"/>
                </a:lnTo>
                <a:lnTo>
                  <a:pt x="2749423" y="2388095"/>
                </a:lnTo>
                <a:lnTo>
                  <a:pt x="2703093" y="2407310"/>
                </a:lnTo>
                <a:lnTo>
                  <a:pt x="2657017" y="2427122"/>
                </a:lnTo>
                <a:lnTo>
                  <a:pt x="2611196" y="2447531"/>
                </a:lnTo>
                <a:lnTo>
                  <a:pt x="2565628" y="2468537"/>
                </a:lnTo>
                <a:lnTo>
                  <a:pt x="2520327" y="2490152"/>
                </a:lnTo>
                <a:lnTo>
                  <a:pt x="2475306" y="2512352"/>
                </a:lnTo>
                <a:lnTo>
                  <a:pt x="2430551" y="2535136"/>
                </a:lnTo>
                <a:lnTo>
                  <a:pt x="2386088" y="2558516"/>
                </a:lnTo>
                <a:lnTo>
                  <a:pt x="2341918" y="2582481"/>
                </a:lnTo>
                <a:lnTo>
                  <a:pt x="2297760" y="2558516"/>
                </a:lnTo>
                <a:lnTo>
                  <a:pt x="2253323" y="2535136"/>
                </a:lnTo>
                <a:lnTo>
                  <a:pt x="2208580" y="2512352"/>
                </a:lnTo>
                <a:lnTo>
                  <a:pt x="2163559" y="2490152"/>
                </a:lnTo>
                <a:lnTo>
                  <a:pt x="2118271" y="2468537"/>
                </a:lnTo>
                <a:lnTo>
                  <a:pt x="2072716" y="2447531"/>
                </a:lnTo>
                <a:lnTo>
                  <a:pt x="2026907" y="2427122"/>
                </a:lnTo>
                <a:lnTo>
                  <a:pt x="1980831" y="2407310"/>
                </a:lnTo>
                <a:lnTo>
                  <a:pt x="1934514" y="2388095"/>
                </a:lnTo>
                <a:lnTo>
                  <a:pt x="1887969" y="2369489"/>
                </a:lnTo>
                <a:lnTo>
                  <a:pt x="1841182" y="2351494"/>
                </a:lnTo>
                <a:lnTo>
                  <a:pt x="1794167" y="2334095"/>
                </a:lnTo>
                <a:lnTo>
                  <a:pt x="1746935" y="2317305"/>
                </a:lnTo>
                <a:lnTo>
                  <a:pt x="1699488" y="2301125"/>
                </a:lnTo>
                <a:lnTo>
                  <a:pt x="1651838" y="2285568"/>
                </a:lnTo>
                <a:lnTo>
                  <a:pt x="1603984" y="2270607"/>
                </a:lnTo>
                <a:lnTo>
                  <a:pt x="1555940" y="2256282"/>
                </a:lnTo>
                <a:lnTo>
                  <a:pt x="1507705" y="2242553"/>
                </a:lnTo>
                <a:lnTo>
                  <a:pt x="1459306" y="2229459"/>
                </a:lnTo>
                <a:lnTo>
                  <a:pt x="1410716" y="2216988"/>
                </a:lnTo>
                <a:lnTo>
                  <a:pt x="1361973" y="2205126"/>
                </a:lnTo>
                <a:lnTo>
                  <a:pt x="1313065" y="2193899"/>
                </a:lnTo>
                <a:lnTo>
                  <a:pt x="1264005" y="2183295"/>
                </a:lnTo>
                <a:lnTo>
                  <a:pt x="1214805" y="2173325"/>
                </a:lnTo>
                <a:lnTo>
                  <a:pt x="1165466" y="2163978"/>
                </a:lnTo>
                <a:lnTo>
                  <a:pt x="1115999" y="2155266"/>
                </a:lnTo>
                <a:lnTo>
                  <a:pt x="1066393" y="2147189"/>
                </a:lnTo>
                <a:lnTo>
                  <a:pt x="1016685" y="2139746"/>
                </a:lnTo>
                <a:lnTo>
                  <a:pt x="966851" y="2132939"/>
                </a:lnTo>
                <a:lnTo>
                  <a:pt x="916914" y="2126780"/>
                </a:lnTo>
                <a:lnTo>
                  <a:pt x="866889" y="2121255"/>
                </a:lnTo>
                <a:lnTo>
                  <a:pt x="816762" y="2116366"/>
                </a:lnTo>
                <a:lnTo>
                  <a:pt x="766559" y="2112137"/>
                </a:lnTo>
                <a:lnTo>
                  <a:pt x="716280" y="2108543"/>
                </a:lnTo>
                <a:lnTo>
                  <a:pt x="665911" y="2105609"/>
                </a:lnTo>
                <a:lnTo>
                  <a:pt x="615492" y="2103310"/>
                </a:lnTo>
                <a:lnTo>
                  <a:pt x="565023" y="2101672"/>
                </a:lnTo>
                <a:lnTo>
                  <a:pt x="514489" y="2100694"/>
                </a:lnTo>
                <a:lnTo>
                  <a:pt x="463918" y="2100364"/>
                </a:lnTo>
                <a:lnTo>
                  <a:pt x="409752" y="2100732"/>
                </a:lnTo>
                <a:lnTo>
                  <a:pt x="355803" y="2101824"/>
                </a:lnTo>
                <a:lnTo>
                  <a:pt x="302120" y="2103653"/>
                </a:lnTo>
                <a:lnTo>
                  <a:pt x="248754" y="2106206"/>
                </a:lnTo>
                <a:lnTo>
                  <a:pt x="195783" y="2109470"/>
                </a:lnTo>
                <a:lnTo>
                  <a:pt x="143243" y="2113445"/>
                </a:lnTo>
                <a:lnTo>
                  <a:pt x="91211" y="2118144"/>
                </a:lnTo>
                <a:lnTo>
                  <a:pt x="52641" y="2129891"/>
                </a:lnTo>
                <a:lnTo>
                  <a:pt x="22644" y="2154656"/>
                </a:lnTo>
                <a:lnTo>
                  <a:pt x="4127" y="2188883"/>
                </a:lnTo>
                <a:lnTo>
                  <a:pt x="0" y="2229015"/>
                </a:lnTo>
                <a:lnTo>
                  <a:pt x="11734" y="2267572"/>
                </a:lnTo>
                <a:lnTo>
                  <a:pt x="36499" y="2297569"/>
                </a:lnTo>
                <a:lnTo>
                  <a:pt x="70726" y="2316086"/>
                </a:lnTo>
                <a:lnTo>
                  <a:pt x="110858" y="2320213"/>
                </a:lnTo>
                <a:lnTo>
                  <a:pt x="160134" y="2315781"/>
                </a:lnTo>
                <a:lnTo>
                  <a:pt x="209880" y="2312009"/>
                </a:lnTo>
                <a:lnTo>
                  <a:pt x="260057" y="2308936"/>
                </a:lnTo>
                <a:lnTo>
                  <a:pt x="310603" y="2306548"/>
                </a:lnTo>
                <a:lnTo>
                  <a:pt x="361467" y="2304834"/>
                </a:lnTo>
                <a:lnTo>
                  <a:pt x="412584" y="2303805"/>
                </a:lnTo>
                <a:lnTo>
                  <a:pt x="463918" y="2303462"/>
                </a:lnTo>
                <a:lnTo>
                  <a:pt x="514527" y="2303818"/>
                </a:lnTo>
                <a:lnTo>
                  <a:pt x="565086" y="2304846"/>
                </a:lnTo>
                <a:lnTo>
                  <a:pt x="615594" y="2306574"/>
                </a:lnTo>
                <a:lnTo>
                  <a:pt x="666038" y="2308999"/>
                </a:lnTo>
                <a:lnTo>
                  <a:pt x="716407" y="2312098"/>
                </a:lnTo>
                <a:lnTo>
                  <a:pt x="766699" y="2315883"/>
                </a:lnTo>
                <a:lnTo>
                  <a:pt x="816902" y="2320340"/>
                </a:lnTo>
                <a:lnTo>
                  <a:pt x="867016" y="2325484"/>
                </a:lnTo>
                <a:lnTo>
                  <a:pt x="917028" y="2331313"/>
                </a:lnTo>
                <a:lnTo>
                  <a:pt x="966927" y="2337816"/>
                </a:lnTo>
                <a:lnTo>
                  <a:pt x="1016711" y="2344978"/>
                </a:lnTo>
                <a:lnTo>
                  <a:pt x="1066368" y="2352827"/>
                </a:lnTo>
                <a:lnTo>
                  <a:pt x="1115898" y="2361349"/>
                </a:lnTo>
                <a:lnTo>
                  <a:pt x="1165288" y="2370518"/>
                </a:lnTo>
                <a:lnTo>
                  <a:pt x="1214526" y="2380373"/>
                </a:lnTo>
                <a:lnTo>
                  <a:pt x="1263624" y="2390876"/>
                </a:lnTo>
                <a:lnTo>
                  <a:pt x="1312557" y="2402052"/>
                </a:lnTo>
                <a:lnTo>
                  <a:pt x="1361313" y="2413889"/>
                </a:lnTo>
                <a:lnTo>
                  <a:pt x="1409903" y="2426373"/>
                </a:lnTo>
                <a:lnTo>
                  <a:pt x="1458302" y="2439517"/>
                </a:lnTo>
                <a:lnTo>
                  <a:pt x="1506512" y="2453322"/>
                </a:lnTo>
                <a:lnTo>
                  <a:pt x="1554530" y="2467775"/>
                </a:lnTo>
                <a:lnTo>
                  <a:pt x="1602346" y="2482875"/>
                </a:lnTo>
                <a:lnTo>
                  <a:pt x="1649933" y="2498623"/>
                </a:lnTo>
                <a:lnTo>
                  <a:pt x="1697316" y="2515019"/>
                </a:lnTo>
                <a:lnTo>
                  <a:pt x="1744459" y="2532049"/>
                </a:lnTo>
                <a:lnTo>
                  <a:pt x="1791373" y="2549741"/>
                </a:lnTo>
                <a:lnTo>
                  <a:pt x="1838045" y="2568054"/>
                </a:lnTo>
                <a:lnTo>
                  <a:pt x="1884476" y="2587015"/>
                </a:lnTo>
                <a:lnTo>
                  <a:pt x="1930641" y="2606611"/>
                </a:lnTo>
                <a:lnTo>
                  <a:pt x="1976539" y="2626830"/>
                </a:lnTo>
                <a:lnTo>
                  <a:pt x="2022170" y="2647696"/>
                </a:lnTo>
                <a:lnTo>
                  <a:pt x="2067509" y="2669184"/>
                </a:lnTo>
                <a:lnTo>
                  <a:pt x="2112568" y="2691295"/>
                </a:lnTo>
                <a:lnTo>
                  <a:pt x="2157336" y="2714040"/>
                </a:lnTo>
                <a:lnTo>
                  <a:pt x="2201811" y="2737408"/>
                </a:lnTo>
                <a:lnTo>
                  <a:pt x="2245969" y="2761399"/>
                </a:lnTo>
                <a:lnTo>
                  <a:pt x="2291054" y="2786621"/>
                </a:lnTo>
                <a:lnTo>
                  <a:pt x="2297658" y="2790342"/>
                </a:lnTo>
                <a:lnTo>
                  <a:pt x="2303881" y="2793250"/>
                </a:lnTo>
                <a:lnTo>
                  <a:pt x="2314206" y="2796756"/>
                </a:lnTo>
                <a:lnTo>
                  <a:pt x="2318562" y="2797797"/>
                </a:lnTo>
                <a:lnTo>
                  <a:pt x="2329103" y="2799867"/>
                </a:lnTo>
                <a:lnTo>
                  <a:pt x="2335517" y="2800489"/>
                </a:lnTo>
                <a:lnTo>
                  <a:pt x="2348344" y="2800489"/>
                </a:lnTo>
                <a:lnTo>
                  <a:pt x="2392197" y="2787040"/>
                </a:lnTo>
                <a:lnTo>
                  <a:pt x="2438920" y="2760815"/>
                </a:lnTo>
                <a:lnTo>
                  <a:pt x="2483078" y="2736850"/>
                </a:lnTo>
                <a:lnTo>
                  <a:pt x="2527541" y="2713520"/>
                </a:lnTo>
                <a:lnTo>
                  <a:pt x="2572296" y="2690799"/>
                </a:lnTo>
                <a:lnTo>
                  <a:pt x="2617355" y="2668714"/>
                </a:lnTo>
                <a:lnTo>
                  <a:pt x="2662694" y="2647251"/>
                </a:lnTo>
                <a:lnTo>
                  <a:pt x="2708313" y="2626423"/>
                </a:lnTo>
                <a:lnTo>
                  <a:pt x="2754198" y="2606217"/>
                </a:lnTo>
                <a:lnTo>
                  <a:pt x="2800350" y="2586647"/>
                </a:lnTo>
                <a:lnTo>
                  <a:pt x="2846755" y="2567711"/>
                </a:lnTo>
                <a:lnTo>
                  <a:pt x="2893415" y="2549423"/>
                </a:lnTo>
                <a:lnTo>
                  <a:pt x="2940316" y="2531757"/>
                </a:lnTo>
                <a:lnTo>
                  <a:pt x="2987446" y="2514752"/>
                </a:lnTo>
                <a:lnTo>
                  <a:pt x="3034804" y="2498369"/>
                </a:lnTo>
                <a:lnTo>
                  <a:pt x="3072295" y="2485974"/>
                </a:lnTo>
                <a:lnTo>
                  <a:pt x="3072295" y="2273008"/>
                </a:lnTo>
                <a:close/>
              </a:path>
              <a:path w="3072765" h="3500754">
                <a:moveTo>
                  <a:pt x="3072295" y="1572895"/>
                </a:moveTo>
                <a:lnTo>
                  <a:pt x="3032125" y="1585442"/>
                </a:lnTo>
                <a:lnTo>
                  <a:pt x="2984474" y="1601012"/>
                </a:lnTo>
                <a:lnTo>
                  <a:pt x="2937027" y="1617179"/>
                </a:lnTo>
                <a:lnTo>
                  <a:pt x="2889783" y="1633969"/>
                </a:lnTo>
                <a:lnTo>
                  <a:pt x="2842768" y="1651368"/>
                </a:lnTo>
                <a:lnTo>
                  <a:pt x="2795981" y="1669376"/>
                </a:lnTo>
                <a:lnTo>
                  <a:pt x="2749423" y="1687982"/>
                </a:lnTo>
                <a:lnTo>
                  <a:pt x="2703093" y="1707184"/>
                </a:lnTo>
                <a:lnTo>
                  <a:pt x="2657017" y="1726996"/>
                </a:lnTo>
                <a:lnTo>
                  <a:pt x="2611196" y="1747418"/>
                </a:lnTo>
                <a:lnTo>
                  <a:pt x="2565628" y="1768424"/>
                </a:lnTo>
                <a:lnTo>
                  <a:pt x="2520327" y="1790026"/>
                </a:lnTo>
                <a:lnTo>
                  <a:pt x="2475306" y="1812226"/>
                </a:lnTo>
                <a:lnTo>
                  <a:pt x="2430551" y="1835010"/>
                </a:lnTo>
                <a:lnTo>
                  <a:pt x="2386088" y="1858403"/>
                </a:lnTo>
                <a:lnTo>
                  <a:pt x="2341918" y="1882368"/>
                </a:lnTo>
                <a:lnTo>
                  <a:pt x="2297760" y="1858403"/>
                </a:lnTo>
                <a:lnTo>
                  <a:pt x="2253323" y="1835010"/>
                </a:lnTo>
                <a:lnTo>
                  <a:pt x="2208580" y="1812226"/>
                </a:lnTo>
                <a:lnTo>
                  <a:pt x="2163559" y="1790026"/>
                </a:lnTo>
                <a:lnTo>
                  <a:pt x="2118271" y="1768424"/>
                </a:lnTo>
                <a:lnTo>
                  <a:pt x="2072716" y="1747418"/>
                </a:lnTo>
                <a:lnTo>
                  <a:pt x="2026907" y="1726996"/>
                </a:lnTo>
                <a:lnTo>
                  <a:pt x="1980831" y="1707184"/>
                </a:lnTo>
                <a:lnTo>
                  <a:pt x="1934514" y="1687982"/>
                </a:lnTo>
                <a:lnTo>
                  <a:pt x="1887969" y="1669376"/>
                </a:lnTo>
                <a:lnTo>
                  <a:pt x="1841182" y="1651368"/>
                </a:lnTo>
                <a:lnTo>
                  <a:pt x="1794167" y="1633969"/>
                </a:lnTo>
                <a:lnTo>
                  <a:pt x="1746935" y="1617179"/>
                </a:lnTo>
                <a:lnTo>
                  <a:pt x="1699488" y="1601012"/>
                </a:lnTo>
                <a:lnTo>
                  <a:pt x="1651838" y="1585442"/>
                </a:lnTo>
                <a:lnTo>
                  <a:pt x="1603984" y="1570494"/>
                </a:lnTo>
                <a:lnTo>
                  <a:pt x="1555940" y="1556156"/>
                </a:lnTo>
                <a:lnTo>
                  <a:pt x="1507705" y="1542440"/>
                </a:lnTo>
                <a:lnTo>
                  <a:pt x="1459306" y="1529334"/>
                </a:lnTo>
                <a:lnTo>
                  <a:pt x="1410716" y="1516862"/>
                </a:lnTo>
                <a:lnTo>
                  <a:pt x="1361973" y="1505013"/>
                </a:lnTo>
                <a:lnTo>
                  <a:pt x="1313065" y="1493774"/>
                </a:lnTo>
                <a:lnTo>
                  <a:pt x="1264005" y="1483169"/>
                </a:lnTo>
                <a:lnTo>
                  <a:pt x="1214805" y="1473200"/>
                </a:lnTo>
                <a:lnTo>
                  <a:pt x="1165466" y="1463852"/>
                </a:lnTo>
                <a:lnTo>
                  <a:pt x="1115999" y="1455140"/>
                </a:lnTo>
                <a:lnTo>
                  <a:pt x="1066393" y="1447063"/>
                </a:lnTo>
                <a:lnTo>
                  <a:pt x="1016685" y="1439621"/>
                </a:lnTo>
                <a:lnTo>
                  <a:pt x="966851" y="1432826"/>
                </a:lnTo>
                <a:lnTo>
                  <a:pt x="916914" y="1426654"/>
                </a:lnTo>
                <a:lnTo>
                  <a:pt x="866889" y="1421130"/>
                </a:lnTo>
                <a:lnTo>
                  <a:pt x="816762" y="1416253"/>
                </a:lnTo>
                <a:lnTo>
                  <a:pt x="766559" y="1412011"/>
                </a:lnTo>
                <a:lnTo>
                  <a:pt x="716280" y="1408430"/>
                </a:lnTo>
                <a:lnTo>
                  <a:pt x="665911" y="1405483"/>
                </a:lnTo>
                <a:lnTo>
                  <a:pt x="615492" y="1403197"/>
                </a:lnTo>
                <a:lnTo>
                  <a:pt x="565023" y="1401559"/>
                </a:lnTo>
                <a:lnTo>
                  <a:pt x="514489" y="1400568"/>
                </a:lnTo>
                <a:lnTo>
                  <a:pt x="463918" y="1400238"/>
                </a:lnTo>
                <a:lnTo>
                  <a:pt x="409752" y="1400606"/>
                </a:lnTo>
                <a:lnTo>
                  <a:pt x="355803" y="1401711"/>
                </a:lnTo>
                <a:lnTo>
                  <a:pt x="302120" y="1403527"/>
                </a:lnTo>
                <a:lnTo>
                  <a:pt x="248754" y="1406080"/>
                </a:lnTo>
                <a:lnTo>
                  <a:pt x="195783" y="1409344"/>
                </a:lnTo>
                <a:lnTo>
                  <a:pt x="143243" y="1413332"/>
                </a:lnTo>
                <a:lnTo>
                  <a:pt x="91211" y="1418018"/>
                </a:lnTo>
                <a:lnTo>
                  <a:pt x="52641" y="1429766"/>
                </a:lnTo>
                <a:lnTo>
                  <a:pt x="22644" y="1454531"/>
                </a:lnTo>
                <a:lnTo>
                  <a:pt x="4127" y="1488770"/>
                </a:lnTo>
                <a:lnTo>
                  <a:pt x="0" y="1528889"/>
                </a:lnTo>
                <a:lnTo>
                  <a:pt x="11734" y="1567459"/>
                </a:lnTo>
                <a:lnTo>
                  <a:pt x="36499" y="1597456"/>
                </a:lnTo>
                <a:lnTo>
                  <a:pt x="70726" y="1615973"/>
                </a:lnTo>
                <a:lnTo>
                  <a:pt x="110858" y="1620100"/>
                </a:lnTo>
                <a:lnTo>
                  <a:pt x="160134" y="1615655"/>
                </a:lnTo>
                <a:lnTo>
                  <a:pt x="209880" y="1611896"/>
                </a:lnTo>
                <a:lnTo>
                  <a:pt x="260057" y="1608823"/>
                </a:lnTo>
                <a:lnTo>
                  <a:pt x="310603" y="1606423"/>
                </a:lnTo>
                <a:lnTo>
                  <a:pt x="361467" y="1604708"/>
                </a:lnTo>
                <a:lnTo>
                  <a:pt x="412584" y="1603692"/>
                </a:lnTo>
                <a:lnTo>
                  <a:pt x="463918" y="1603349"/>
                </a:lnTo>
                <a:lnTo>
                  <a:pt x="514527" y="1603692"/>
                </a:lnTo>
                <a:lnTo>
                  <a:pt x="565086" y="1604733"/>
                </a:lnTo>
                <a:lnTo>
                  <a:pt x="615594" y="1606461"/>
                </a:lnTo>
                <a:lnTo>
                  <a:pt x="666038" y="1608874"/>
                </a:lnTo>
                <a:lnTo>
                  <a:pt x="716407" y="1611972"/>
                </a:lnTo>
                <a:lnTo>
                  <a:pt x="766699" y="1615757"/>
                </a:lnTo>
                <a:lnTo>
                  <a:pt x="816902" y="1620227"/>
                </a:lnTo>
                <a:lnTo>
                  <a:pt x="867016" y="1625371"/>
                </a:lnTo>
                <a:lnTo>
                  <a:pt x="917028" y="1631188"/>
                </a:lnTo>
                <a:lnTo>
                  <a:pt x="966927" y="1637690"/>
                </a:lnTo>
                <a:lnTo>
                  <a:pt x="1016711" y="1644865"/>
                </a:lnTo>
                <a:lnTo>
                  <a:pt x="1066368" y="1652714"/>
                </a:lnTo>
                <a:lnTo>
                  <a:pt x="1115898" y="1661223"/>
                </a:lnTo>
                <a:lnTo>
                  <a:pt x="1165288" y="1670405"/>
                </a:lnTo>
                <a:lnTo>
                  <a:pt x="1214526" y="1680248"/>
                </a:lnTo>
                <a:lnTo>
                  <a:pt x="1263624" y="1690763"/>
                </a:lnTo>
                <a:lnTo>
                  <a:pt x="1312557" y="1701939"/>
                </a:lnTo>
                <a:lnTo>
                  <a:pt x="1361313" y="1713763"/>
                </a:lnTo>
                <a:lnTo>
                  <a:pt x="1409903" y="1726260"/>
                </a:lnTo>
                <a:lnTo>
                  <a:pt x="1458302" y="1739404"/>
                </a:lnTo>
                <a:lnTo>
                  <a:pt x="1506512" y="1753196"/>
                </a:lnTo>
                <a:lnTo>
                  <a:pt x="1554530" y="1767649"/>
                </a:lnTo>
                <a:lnTo>
                  <a:pt x="1602346" y="1782749"/>
                </a:lnTo>
                <a:lnTo>
                  <a:pt x="1649933" y="1798497"/>
                </a:lnTo>
                <a:lnTo>
                  <a:pt x="1697316" y="1814893"/>
                </a:lnTo>
                <a:lnTo>
                  <a:pt x="1744459" y="1831936"/>
                </a:lnTo>
                <a:lnTo>
                  <a:pt x="1791373" y="1849615"/>
                </a:lnTo>
                <a:lnTo>
                  <a:pt x="1838045" y="1867941"/>
                </a:lnTo>
                <a:lnTo>
                  <a:pt x="1884476" y="1886889"/>
                </a:lnTo>
                <a:lnTo>
                  <a:pt x="1930641" y="1906485"/>
                </a:lnTo>
                <a:lnTo>
                  <a:pt x="1976539" y="1926717"/>
                </a:lnTo>
                <a:lnTo>
                  <a:pt x="2022170" y="1947570"/>
                </a:lnTo>
                <a:lnTo>
                  <a:pt x="2067509" y="1969058"/>
                </a:lnTo>
                <a:lnTo>
                  <a:pt x="2112568" y="1991182"/>
                </a:lnTo>
                <a:lnTo>
                  <a:pt x="2157336" y="2013927"/>
                </a:lnTo>
                <a:lnTo>
                  <a:pt x="2201811" y="2037283"/>
                </a:lnTo>
                <a:lnTo>
                  <a:pt x="2245969" y="2061273"/>
                </a:lnTo>
                <a:lnTo>
                  <a:pt x="2291054" y="2086508"/>
                </a:lnTo>
                <a:lnTo>
                  <a:pt x="2297658" y="2090216"/>
                </a:lnTo>
                <a:lnTo>
                  <a:pt x="2303881" y="2093125"/>
                </a:lnTo>
                <a:lnTo>
                  <a:pt x="2314206" y="2096643"/>
                </a:lnTo>
                <a:lnTo>
                  <a:pt x="2318562" y="2097671"/>
                </a:lnTo>
                <a:lnTo>
                  <a:pt x="2329103" y="2099741"/>
                </a:lnTo>
                <a:lnTo>
                  <a:pt x="2335517" y="2100364"/>
                </a:lnTo>
                <a:lnTo>
                  <a:pt x="2348344" y="2100364"/>
                </a:lnTo>
                <a:lnTo>
                  <a:pt x="2392197" y="2086914"/>
                </a:lnTo>
                <a:lnTo>
                  <a:pt x="2438920" y="2060689"/>
                </a:lnTo>
                <a:lnTo>
                  <a:pt x="2483078" y="2036737"/>
                </a:lnTo>
                <a:lnTo>
                  <a:pt x="2527541" y="2013394"/>
                </a:lnTo>
                <a:lnTo>
                  <a:pt x="2572296" y="1990686"/>
                </a:lnTo>
                <a:lnTo>
                  <a:pt x="2617355" y="1968588"/>
                </a:lnTo>
                <a:lnTo>
                  <a:pt x="2662694" y="1947125"/>
                </a:lnTo>
                <a:lnTo>
                  <a:pt x="2708313" y="1926297"/>
                </a:lnTo>
                <a:lnTo>
                  <a:pt x="2754198" y="1906092"/>
                </a:lnTo>
                <a:lnTo>
                  <a:pt x="2800350" y="1886534"/>
                </a:lnTo>
                <a:lnTo>
                  <a:pt x="2846755" y="1867598"/>
                </a:lnTo>
                <a:lnTo>
                  <a:pt x="2893415" y="1849297"/>
                </a:lnTo>
                <a:lnTo>
                  <a:pt x="2940316" y="1831644"/>
                </a:lnTo>
                <a:lnTo>
                  <a:pt x="2987446" y="1814626"/>
                </a:lnTo>
                <a:lnTo>
                  <a:pt x="3034804" y="1798256"/>
                </a:lnTo>
                <a:lnTo>
                  <a:pt x="3072295" y="1785861"/>
                </a:lnTo>
                <a:lnTo>
                  <a:pt x="3072295" y="1572895"/>
                </a:lnTo>
                <a:close/>
              </a:path>
              <a:path w="3072765" h="3500754">
                <a:moveTo>
                  <a:pt x="3072295" y="872769"/>
                </a:moveTo>
                <a:lnTo>
                  <a:pt x="3032125" y="885317"/>
                </a:lnTo>
                <a:lnTo>
                  <a:pt x="2984474" y="900887"/>
                </a:lnTo>
                <a:lnTo>
                  <a:pt x="2937027" y="917067"/>
                </a:lnTo>
                <a:lnTo>
                  <a:pt x="2889783" y="933856"/>
                </a:lnTo>
                <a:lnTo>
                  <a:pt x="2842768" y="951242"/>
                </a:lnTo>
                <a:lnTo>
                  <a:pt x="2795981" y="969251"/>
                </a:lnTo>
                <a:lnTo>
                  <a:pt x="2749423" y="987856"/>
                </a:lnTo>
                <a:lnTo>
                  <a:pt x="2703093" y="1007071"/>
                </a:lnTo>
                <a:lnTo>
                  <a:pt x="2657017" y="1026883"/>
                </a:lnTo>
                <a:lnTo>
                  <a:pt x="2611196" y="1047292"/>
                </a:lnTo>
                <a:lnTo>
                  <a:pt x="2565628" y="1068298"/>
                </a:lnTo>
                <a:lnTo>
                  <a:pt x="2520327" y="1089901"/>
                </a:lnTo>
                <a:lnTo>
                  <a:pt x="2475306" y="1112100"/>
                </a:lnTo>
                <a:lnTo>
                  <a:pt x="2430551" y="1134897"/>
                </a:lnTo>
                <a:lnTo>
                  <a:pt x="2386088" y="1158278"/>
                </a:lnTo>
                <a:lnTo>
                  <a:pt x="2341918" y="1182243"/>
                </a:lnTo>
                <a:lnTo>
                  <a:pt x="2297760" y="1158278"/>
                </a:lnTo>
                <a:lnTo>
                  <a:pt x="2253323" y="1134897"/>
                </a:lnTo>
                <a:lnTo>
                  <a:pt x="2208580" y="1112100"/>
                </a:lnTo>
                <a:lnTo>
                  <a:pt x="2163559" y="1089901"/>
                </a:lnTo>
                <a:lnTo>
                  <a:pt x="2118271" y="1068298"/>
                </a:lnTo>
                <a:lnTo>
                  <a:pt x="2072716" y="1047292"/>
                </a:lnTo>
                <a:lnTo>
                  <a:pt x="2026907" y="1026883"/>
                </a:lnTo>
                <a:lnTo>
                  <a:pt x="1980831" y="1007071"/>
                </a:lnTo>
                <a:lnTo>
                  <a:pt x="1934514" y="987856"/>
                </a:lnTo>
                <a:lnTo>
                  <a:pt x="1887969" y="969251"/>
                </a:lnTo>
                <a:lnTo>
                  <a:pt x="1841182" y="951242"/>
                </a:lnTo>
                <a:lnTo>
                  <a:pt x="1794167" y="933856"/>
                </a:lnTo>
                <a:lnTo>
                  <a:pt x="1746935" y="917067"/>
                </a:lnTo>
                <a:lnTo>
                  <a:pt x="1699488" y="900887"/>
                </a:lnTo>
                <a:lnTo>
                  <a:pt x="1651838" y="885317"/>
                </a:lnTo>
                <a:lnTo>
                  <a:pt x="1603984" y="870369"/>
                </a:lnTo>
                <a:lnTo>
                  <a:pt x="1555940" y="856030"/>
                </a:lnTo>
                <a:lnTo>
                  <a:pt x="1507705" y="842314"/>
                </a:lnTo>
                <a:lnTo>
                  <a:pt x="1459306" y="829221"/>
                </a:lnTo>
                <a:lnTo>
                  <a:pt x="1410716" y="816737"/>
                </a:lnTo>
                <a:lnTo>
                  <a:pt x="1361973" y="804887"/>
                </a:lnTo>
                <a:lnTo>
                  <a:pt x="1313065" y="793661"/>
                </a:lnTo>
                <a:lnTo>
                  <a:pt x="1264005" y="783056"/>
                </a:lnTo>
                <a:lnTo>
                  <a:pt x="1214805" y="773087"/>
                </a:lnTo>
                <a:lnTo>
                  <a:pt x="1165466" y="763739"/>
                </a:lnTo>
                <a:lnTo>
                  <a:pt x="1115999" y="755027"/>
                </a:lnTo>
                <a:lnTo>
                  <a:pt x="1066393" y="746950"/>
                </a:lnTo>
                <a:lnTo>
                  <a:pt x="1016685" y="739508"/>
                </a:lnTo>
                <a:lnTo>
                  <a:pt x="966851" y="732701"/>
                </a:lnTo>
                <a:lnTo>
                  <a:pt x="916914" y="726541"/>
                </a:lnTo>
                <a:lnTo>
                  <a:pt x="866889" y="721017"/>
                </a:lnTo>
                <a:lnTo>
                  <a:pt x="816762" y="716127"/>
                </a:lnTo>
                <a:lnTo>
                  <a:pt x="766559" y="711898"/>
                </a:lnTo>
                <a:lnTo>
                  <a:pt x="716280" y="708304"/>
                </a:lnTo>
                <a:lnTo>
                  <a:pt x="665911" y="705370"/>
                </a:lnTo>
                <a:lnTo>
                  <a:pt x="615492" y="703072"/>
                </a:lnTo>
                <a:lnTo>
                  <a:pt x="565023" y="701433"/>
                </a:lnTo>
                <a:lnTo>
                  <a:pt x="514489" y="700455"/>
                </a:lnTo>
                <a:lnTo>
                  <a:pt x="463918" y="700125"/>
                </a:lnTo>
                <a:lnTo>
                  <a:pt x="409752" y="700493"/>
                </a:lnTo>
                <a:lnTo>
                  <a:pt x="355803" y="701586"/>
                </a:lnTo>
                <a:lnTo>
                  <a:pt x="302120" y="703414"/>
                </a:lnTo>
                <a:lnTo>
                  <a:pt x="248754" y="705954"/>
                </a:lnTo>
                <a:lnTo>
                  <a:pt x="195783" y="709231"/>
                </a:lnTo>
                <a:lnTo>
                  <a:pt x="143243" y="713206"/>
                </a:lnTo>
                <a:lnTo>
                  <a:pt x="91211" y="717905"/>
                </a:lnTo>
                <a:lnTo>
                  <a:pt x="52641" y="729653"/>
                </a:lnTo>
                <a:lnTo>
                  <a:pt x="22644" y="754418"/>
                </a:lnTo>
                <a:lnTo>
                  <a:pt x="4127" y="788644"/>
                </a:lnTo>
                <a:lnTo>
                  <a:pt x="0" y="828763"/>
                </a:lnTo>
                <a:lnTo>
                  <a:pt x="11734" y="867333"/>
                </a:lnTo>
                <a:lnTo>
                  <a:pt x="36499" y="897331"/>
                </a:lnTo>
                <a:lnTo>
                  <a:pt x="70726" y="915847"/>
                </a:lnTo>
                <a:lnTo>
                  <a:pt x="110858" y="919975"/>
                </a:lnTo>
                <a:lnTo>
                  <a:pt x="160134" y="915530"/>
                </a:lnTo>
                <a:lnTo>
                  <a:pt x="209880" y="911771"/>
                </a:lnTo>
                <a:lnTo>
                  <a:pt x="260057" y="908697"/>
                </a:lnTo>
                <a:lnTo>
                  <a:pt x="310603" y="906297"/>
                </a:lnTo>
                <a:lnTo>
                  <a:pt x="361467" y="904595"/>
                </a:lnTo>
                <a:lnTo>
                  <a:pt x="412584" y="903566"/>
                </a:lnTo>
                <a:lnTo>
                  <a:pt x="463918" y="903224"/>
                </a:lnTo>
                <a:lnTo>
                  <a:pt x="514527" y="903566"/>
                </a:lnTo>
                <a:lnTo>
                  <a:pt x="565086" y="904608"/>
                </a:lnTo>
                <a:lnTo>
                  <a:pt x="615594" y="906335"/>
                </a:lnTo>
                <a:lnTo>
                  <a:pt x="666038" y="908748"/>
                </a:lnTo>
                <a:lnTo>
                  <a:pt x="716407" y="911860"/>
                </a:lnTo>
                <a:lnTo>
                  <a:pt x="766699" y="915644"/>
                </a:lnTo>
                <a:lnTo>
                  <a:pt x="816902" y="920102"/>
                </a:lnTo>
                <a:lnTo>
                  <a:pt x="867016" y="925245"/>
                </a:lnTo>
                <a:lnTo>
                  <a:pt x="917028" y="931075"/>
                </a:lnTo>
                <a:lnTo>
                  <a:pt x="966927" y="937577"/>
                </a:lnTo>
                <a:lnTo>
                  <a:pt x="1016711" y="944740"/>
                </a:lnTo>
                <a:lnTo>
                  <a:pt x="1066368" y="952588"/>
                </a:lnTo>
                <a:lnTo>
                  <a:pt x="1115898" y="961097"/>
                </a:lnTo>
                <a:lnTo>
                  <a:pt x="1165288" y="970280"/>
                </a:lnTo>
                <a:lnTo>
                  <a:pt x="1214526" y="980135"/>
                </a:lnTo>
                <a:lnTo>
                  <a:pt x="1263624" y="990638"/>
                </a:lnTo>
                <a:lnTo>
                  <a:pt x="1312557" y="1001814"/>
                </a:lnTo>
                <a:lnTo>
                  <a:pt x="1361313" y="1013650"/>
                </a:lnTo>
                <a:lnTo>
                  <a:pt x="1409903" y="1026134"/>
                </a:lnTo>
                <a:lnTo>
                  <a:pt x="1458302" y="1039279"/>
                </a:lnTo>
                <a:lnTo>
                  <a:pt x="1506512" y="1053084"/>
                </a:lnTo>
                <a:lnTo>
                  <a:pt x="1554530" y="1067536"/>
                </a:lnTo>
                <a:lnTo>
                  <a:pt x="1602346" y="1082636"/>
                </a:lnTo>
                <a:lnTo>
                  <a:pt x="1649933" y="1098384"/>
                </a:lnTo>
                <a:lnTo>
                  <a:pt x="1697316" y="1114780"/>
                </a:lnTo>
                <a:lnTo>
                  <a:pt x="1744459" y="1131811"/>
                </a:lnTo>
                <a:lnTo>
                  <a:pt x="1791373" y="1149489"/>
                </a:lnTo>
                <a:lnTo>
                  <a:pt x="1838045" y="1167815"/>
                </a:lnTo>
                <a:lnTo>
                  <a:pt x="1884476" y="1186776"/>
                </a:lnTo>
                <a:lnTo>
                  <a:pt x="1930641" y="1206360"/>
                </a:lnTo>
                <a:lnTo>
                  <a:pt x="1976539" y="1226591"/>
                </a:lnTo>
                <a:lnTo>
                  <a:pt x="2022170" y="1247457"/>
                </a:lnTo>
                <a:lnTo>
                  <a:pt x="2067509" y="1268945"/>
                </a:lnTo>
                <a:lnTo>
                  <a:pt x="2112568" y="1291056"/>
                </a:lnTo>
                <a:lnTo>
                  <a:pt x="2157336" y="1313802"/>
                </a:lnTo>
                <a:lnTo>
                  <a:pt x="2201811" y="1337170"/>
                </a:lnTo>
                <a:lnTo>
                  <a:pt x="2245969" y="1361160"/>
                </a:lnTo>
                <a:lnTo>
                  <a:pt x="2291054" y="1386382"/>
                </a:lnTo>
                <a:lnTo>
                  <a:pt x="2297658" y="1390103"/>
                </a:lnTo>
                <a:lnTo>
                  <a:pt x="2303881" y="1392999"/>
                </a:lnTo>
                <a:lnTo>
                  <a:pt x="2314206" y="1396517"/>
                </a:lnTo>
                <a:lnTo>
                  <a:pt x="2318562" y="1397558"/>
                </a:lnTo>
                <a:lnTo>
                  <a:pt x="2329103" y="1399628"/>
                </a:lnTo>
                <a:lnTo>
                  <a:pt x="2335517" y="1400238"/>
                </a:lnTo>
                <a:lnTo>
                  <a:pt x="2348344" y="1400238"/>
                </a:lnTo>
                <a:lnTo>
                  <a:pt x="2392197" y="1386789"/>
                </a:lnTo>
                <a:lnTo>
                  <a:pt x="2438920" y="1360563"/>
                </a:lnTo>
                <a:lnTo>
                  <a:pt x="2483078" y="1336611"/>
                </a:lnTo>
                <a:lnTo>
                  <a:pt x="2527541" y="1313268"/>
                </a:lnTo>
                <a:lnTo>
                  <a:pt x="2572296" y="1290561"/>
                </a:lnTo>
                <a:lnTo>
                  <a:pt x="2617355" y="1268476"/>
                </a:lnTo>
                <a:lnTo>
                  <a:pt x="2662694" y="1247013"/>
                </a:lnTo>
                <a:lnTo>
                  <a:pt x="2708313" y="1226185"/>
                </a:lnTo>
                <a:lnTo>
                  <a:pt x="2754198" y="1205979"/>
                </a:lnTo>
                <a:lnTo>
                  <a:pt x="2800350" y="1186408"/>
                </a:lnTo>
                <a:lnTo>
                  <a:pt x="2846755" y="1167472"/>
                </a:lnTo>
                <a:lnTo>
                  <a:pt x="2893415" y="1149184"/>
                </a:lnTo>
                <a:lnTo>
                  <a:pt x="2940316" y="1131519"/>
                </a:lnTo>
                <a:lnTo>
                  <a:pt x="2987446" y="1114501"/>
                </a:lnTo>
                <a:lnTo>
                  <a:pt x="3034804" y="1098130"/>
                </a:lnTo>
                <a:lnTo>
                  <a:pt x="3072295" y="1085735"/>
                </a:lnTo>
                <a:lnTo>
                  <a:pt x="3072295" y="872769"/>
                </a:lnTo>
                <a:close/>
              </a:path>
              <a:path w="3072765" h="3500754">
                <a:moveTo>
                  <a:pt x="3072295" y="172643"/>
                </a:moveTo>
                <a:lnTo>
                  <a:pt x="3032125" y="185204"/>
                </a:lnTo>
                <a:lnTo>
                  <a:pt x="2984474" y="200761"/>
                </a:lnTo>
                <a:lnTo>
                  <a:pt x="2937027" y="216941"/>
                </a:lnTo>
                <a:lnTo>
                  <a:pt x="2889783" y="233730"/>
                </a:lnTo>
                <a:lnTo>
                  <a:pt x="2842768" y="251129"/>
                </a:lnTo>
                <a:lnTo>
                  <a:pt x="2795981" y="269125"/>
                </a:lnTo>
                <a:lnTo>
                  <a:pt x="2749423" y="287743"/>
                </a:lnTo>
                <a:lnTo>
                  <a:pt x="2703093" y="306946"/>
                </a:lnTo>
                <a:lnTo>
                  <a:pt x="2657017" y="326758"/>
                </a:lnTo>
                <a:lnTo>
                  <a:pt x="2611196" y="347167"/>
                </a:lnTo>
                <a:lnTo>
                  <a:pt x="2565628" y="368185"/>
                </a:lnTo>
                <a:lnTo>
                  <a:pt x="2520327" y="389788"/>
                </a:lnTo>
                <a:lnTo>
                  <a:pt x="2475306" y="411988"/>
                </a:lnTo>
                <a:lnTo>
                  <a:pt x="2430551" y="434771"/>
                </a:lnTo>
                <a:lnTo>
                  <a:pt x="2386088" y="458152"/>
                </a:lnTo>
                <a:lnTo>
                  <a:pt x="2341918" y="482130"/>
                </a:lnTo>
                <a:lnTo>
                  <a:pt x="2297760" y="458152"/>
                </a:lnTo>
                <a:lnTo>
                  <a:pt x="2253323" y="434771"/>
                </a:lnTo>
                <a:lnTo>
                  <a:pt x="2208580" y="411988"/>
                </a:lnTo>
                <a:lnTo>
                  <a:pt x="2163559" y="389788"/>
                </a:lnTo>
                <a:lnTo>
                  <a:pt x="2118271" y="368185"/>
                </a:lnTo>
                <a:lnTo>
                  <a:pt x="2072716" y="347167"/>
                </a:lnTo>
                <a:lnTo>
                  <a:pt x="2026907" y="326758"/>
                </a:lnTo>
                <a:lnTo>
                  <a:pt x="1980831" y="306946"/>
                </a:lnTo>
                <a:lnTo>
                  <a:pt x="1934514" y="287743"/>
                </a:lnTo>
                <a:lnTo>
                  <a:pt x="1887969" y="269125"/>
                </a:lnTo>
                <a:lnTo>
                  <a:pt x="1841182" y="251129"/>
                </a:lnTo>
                <a:lnTo>
                  <a:pt x="1794167" y="233730"/>
                </a:lnTo>
                <a:lnTo>
                  <a:pt x="1746935" y="216941"/>
                </a:lnTo>
                <a:lnTo>
                  <a:pt x="1699488" y="200761"/>
                </a:lnTo>
                <a:lnTo>
                  <a:pt x="1651838" y="185204"/>
                </a:lnTo>
                <a:lnTo>
                  <a:pt x="1603984" y="170256"/>
                </a:lnTo>
                <a:lnTo>
                  <a:pt x="1555940" y="155917"/>
                </a:lnTo>
                <a:lnTo>
                  <a:pt x="1507705" y="142201"/>
                </a:lnTo>
                <a:lnTo>
                  <a:pt x="1459306" y="129095"/>
                </a:lnTo>
                <a:lnTo>
                  <a:pt x="1410716" y="116624"/>
                </a:lnTo>
                <a:lnTo>
                  <a:pt x="1361973" y="104762"/>
                </a:lnTo>
                <a:lnTo>
                  <a:pt x="1313065" y="93535"/>
                </a:lnTo>
                <a:lnTo>
                  <a:pt x="1264005" y="82931"/>
                </a:lnTo>
                <a:lnTo>
                  <a:pt x="1214805" y="72961"/>
                </a:lnTo>
                <a:lnTo>
                  <a:pt x="1165466" y="63614"/>
                </a:lnTo>
                <a:lnTo>
                  <a:pt x="1115999" y="54902"/>
                </a:lnTo>
                <a:lnTo>
                  <a:pt x="1066393" y="46824"/>
                </a:lnTo>
                <a:lnTo>
                  <a:pt x="1016685" y="39382"/>
                </a:lnTo>
                <a:lnTo>
                  <a:pt x="966851" y="32575"/>
                </a:lnTo>
                <a:lnTo>
                  <a:pt x="916914" y="26416"/>
                </a:lnTo>
                <a:lnTo>
                  <a:pt x="866889" y="20891"/>
                </a:lnTo>
                <a:lnTo>
                  <a:pt x="816762" y="16014"/>
                </a:lnTo>
                <a:lnTo>
                  <a:pt x="766559" y="11772"/>
                </a:lnTo>
                <a:lnTo>
                  <a:pt x="716280" y="8191"/>
                </a:lnTo>
                <a:lnTo>
                  <a:pt x="665911" y="5245"/>
                </a:lnTo>
                <a:lnTo>
                  <a:pt x="615492" y="2959"/>
                </a:lnTo>
                <a:lnTo>
                  <a:pt x="565023" y="1320"/>
                </a:lnTo>
                <a:lnTo>
                  <a:pt x="514489" y="330"/>
                </a:lnTo>
                <a:lnTo>
                  <a:pt x="463918" y="0"/>
                </a:lnTo>
                <a:lnTo>
                  <a:pt x="409752" y="368"/>
                </a:lnTo>
                <a:lnTo>
                  <a:pt x="355803" y="1473"/>
                </a:lnTo>
                <a:lnTo>
                  <a:pt x="302120" y="3289"/>
                </a:lnTo>
                <a:lnTo>
                  <a:pt x="248754" y="5842"/>
                </a:lnTo>
                <a:lnTo>
                  <a:pt x="195783" y="9105"/>
                </a:lnTo>
                <a:lnTo>
                  <a:pt x="143243" y="13093"/>
                </a:lnTo>
                <a:lnTo>
                  <a:pt x="91211" y="17780"/>
                </a:lnTo>
                <a:lnTo>
                  <a:pt x="52641" y="29527"/>
                </a:lnTo>
                <a:lnTo>
                  <a:pt x="22644" y="54292"/>
                </a:lnTo>
                <a:lnTo>
                  <a:pt x="4127" y="88531"/>
                </a:lnTo>
                <a:lnTo>
                  <a:pt x="0" y="128651"/>
                </a:lnTo>
                <a:lnTo>
                  <a:pt x="11734" y="167220"/>
                </a:lnTo>
                <a:lnTo>
                  <a:pt x="36499" y="197218"/>
                </a:lnTo>
                <a:lnTo>
                  <a:pt x="70726" y="215734"/>
                </a:lnTo>
                <a:lnTo>
                  <a:pt x="110858" y="219862"/>
                </a:lnTo>
                <a:lnTo>
                  <a:pt x="160134" y="215417"/>
                </a:lnTo>
                <a:lnTo>
                  <a:pt x="209880" y="211658"/>
                </a:lnTo>
                <a:lnTo>
                  <a:pt x="260057" y="208572"/>
                </a:lnTo>
                <a:lnTo>
                  <a:pt x="310603" y="206184"/>
                </a:lnTo>
                <a:lnTo>
                  <a:pt x="361467" y="204470"/>
                </a:lnTo>
                <a:lnTo>
                  <a:pt x="412584" y="203454"/>
                </a:lnTo>
                <a:lnTo>
                  <a:pt x="463918" y="203111"/>
                </a:lnTo>
                <a:lnTo>
                  <a:pt x="514527" y="203454"/>
                </a:lnTo>
                <a:lnTo>
                  <a:pt x="565086" y="204495"/>
                </a:lnTo>
                <a:lnTo>
                  <a:pt x="615594" y="206222"/>
                </a:lnTo>
                <a:lnTo>
                  <a:pt x="666038" y="208635"/>
                </a:lnTo>
                <a:lnTo>
                  <a:pt x="716407" y="211734"/>
                </a:lnTo>
                <a:lnTo>
                  <a:pt x="766699" y="215519"/>
                </a:lnTo>
                <a:lnTo>
                  <a:pt x="816902" y="219989"/>
                </a:lnTo>
                <a:lnTo>
                  <a:pt x="867016" y="225132"/>
                </a:lnTo>
                <a:lnTo>
                  <a:pt x="917028" y="230949"/>
                </a:lnTo>
                <a:lnTo>
                  <a:pt x="966927" y="237451"/>
                </a:lnTo>
                <a:lnTo>
                  <a:pt x="1016711" y="244627"/>
                </a:lnTo>
                <a:lnTo>
                  <a:pt x="1066368" y="252463"/>
                </a:lnTo>
                <a:lnTo>
                  <a:pt x="1115898" y="260985"/>
                </a:lnTo>
                <a:lnTo>
                  <a:pt x="1165288" y="270167"/>
                </a:lnTo>
                <a:lnTo>
                  <a:pt x="1214526" y="280009"/>
                </a:lnTo>
                <a:lnTo>
                  <a:pt x="1263624" y="290525"/>
                </a:lnTo>
                <a:lnTo>
                  <a:pt x="1312557" y="301688"/>
                </a:lnTo>
                <a:lnTo>
                  <a:pt x="1361313" y="313524"/>
                </a:lnTo>
                <a:lnTo>
                  <a:pt x="1409903" y="326021"/>
                </a:lnTo>
                <a:lnTo>
                  <a:pt x="1458302" y="339166"/>
                </a:lnTo>
                <a:lnTo>
                  <a:pt x="1506512" y="352958"/>
                </a:lnTo>
                <a:lnTo>
                  <a:pt x="1554530" y="367411"/>
                </a:lnTo>
                <a:lnTo>
                  <a:pt x="1602346" y="382511"/>
                </a:lnTo>
                <a:lnTo>
                  <a:pt x="1649933" y="398259"/>
                </a:lnTo>
                <a:lnTo>
                  <a:pt x="1697316" y="414655"/>
                </a:lnTo>
                <a:lnTo>
                  <a:pt x="1744459" y="431698"/>
                </a:lnTo>
                <a:lnTo>
                  <a:pt x="1791373" y="449376"/>
                </a:lnTo>
                <a:lnTo>
                  <a:pt x="1838045" y="467690"/>
                </a:lnTo>
                <a:lnTo>
                  <a:pt x="1884476" y="486651"/>
                </a:lnTo>
                <a:lnTo>
                  <a:pt x="1930641" y="506247"/>
                </a:lnTo>
                <a:lnTo>
                  <a:pt x="1976539" y="526478"/>
                </a:lnTo>
                <a:lnTo>
                  <a:pt x="2022170" y="547331"/>
                </a:lnTo>
                <a:lnTo>
                  <a:pt x="2067509" y="568820"/>
                </a:lnTo>
                <a:lnTo>
                  <a:pt x="2112568" y="590943"/>
                </a:lnTo>
                <a:lnTo>
                  <a:pt x="2157336" y="613676"/>
                </a:lnTo>
                <a:lnTo>
                  <a:pt x="2201811" y="637044"/>
                </a:lnTo>
                <a:lnTo>
                  <a:pt x="2245969" y="661035"/>
                </a:lnTo>
                <a:lnTo>
                  <a:pt x="2291054" y="686269"/>
                </a:lnTo>
                <a:lnTo>
                  <a:pt x="2297658" y="689978"/>
                </a:lnTo>
                <a:lnTo>
                  <a:pt x="2303881" y="692886"/>
                </a:lnTo>
                <a:lnTo>
                  <a:pt x="2314206" y="696391"/>
                </a:lnTo>
                <a:lnTo>
                  <a:pt x="2318562" y="697433"/>
                </a:lnTo>
                <a:lnTo>
                  <a:pt x="2329103" y="699503"/>
                </a:lnTo>
                <a:lnTo>
                  <a:pt x="2335517" y="700125"/>
                </a:lnTo>
                <a:lnTo>
                  <a:pt x="2348344" y="700125"/>
                </a:lnTo>
                <a:lnTo>
                  <a:pt x="2392197" y="686676"/>
                </a:lnTo>
                <a:lnTo>
                  <a:pt x="2438920" y="660450"/>
                </a:lnTo>
                <a:lnTo>
                  <a:pt x="2483078" y="636485"/>
                </a:lnTo>
                <a:lnTo>
                  <a:pt x="2527541" y="613156"/>
                </a:lnTo>
                <a:lnTo>
                  <a:pt x="2572296" y="590435"/>
                </a:lnTo>
                <a:lnTo>
                  <a:pt x="2617355" y="568350"/>
                </a:lnTo>
                <a:lnTo>
                  <a:pt x="2662694" y="546887"/>
                </a:lnTo>
                <a:lnTo>
                  <a:pt x="2708313" y="526059"/>
                </a:lnTo>
                <a:lnTo>
                  <a:pt x="2754198" y="505853"/>
                </a:lnTo>
                <a:lnTo>
                  <a:pt x="2800350" y="486283"/>
                </a:lnTo>
                <a:lnTo>
                  <a:pt x="2846755" y="467360"/>
                </a:lnTo>
                <a:lnTo>
                  <a:pt x="2893415" y="449059"/>
                </a:lnTo>
                <a:lnTo>
                  <a:pt x="2940316" y="431406"/>
                </a:lnTo>
                <a:lnTo>
                  <a:pt x="2987446" y="414388"/>
                </a:lnTo>
                <a:lnTo>
                  <a:pt x="3034804" y="398018"/>
                </a:lnTo>
                <a:lnTo>
                  <a:pt x="3072295" y="385610"/>
                </a:lnTo>
                <a:lnTo>
                  <a:pt x="3072295" y="172643"/>
                </a:lnTo>
                <a:close/>
              </a:path>
            </a:pathLst>
          </a:custGeom>
          <a:solidFill>
            <a:srgbClr val="003A49">
              <a:alpha val="16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456" y="606425"/>
            <a:ext cx="20104556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hu-HU" sz="4000" spc="-5" dirty="0">
                <a:solidFill>
                  <a:srgbClr val="003A49"/>
                </a:solidFill>
                <a:latin typeface="Montserrat Medium"/>
                <a:cs typeface="Montserrat Medium"/>
              </a:rPr>
              <a:t>1.2. Problémafölvetés, célkitűzés</a:t>
            </a:r>
            <a:endParaRPr sz="4000" dirty="0">
              <a:latin typeface="Montserrat Medium"/>
              <a:cs typeface="Montserrat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72695" y="3642495"/>
            <a:ext cx="10336755" cy="327140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5600" marR="5080" indent="-342900">
              <a:lnSpc>
                <a:spcPct val="101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50" spc="5" dirty="0">
                <a:latin typeface="Montserrat"/>
                <a:cs typeface="Montserrat"/>
              </a:rPr>
              <a:t>Mi az a szükséglet/ probléma, amely miatt ennek a dolgozatnak el kell(</a:t>
            </a:r>
            <a:r>
              <a:rPr lang="hu-HU" sz="2450" spc="5" dirty="0" err="1">
                <a:latin typeface="Montserrat"/>
                <a:cs typeface="Montserrat"/>
              </a:rPr>
              <a:t>ett</a:t>
            </a:r>
            <a:r>
              <a:rPr lang="hu-HU" sz="2450" spc="5" dirty="0">
                <a:latin typeface="Montserrat"/>
                <a:cs typeface="Montserrat"/>
              </a:rPr>
              <a:t>) készülnie?</a:t>
            </a:r>
          </a:p>
          <a:p>
            <a:pPr marL="355600" marR="5080" indent="-342900">
              <a:lnSpc>
                <a:spcPct val="101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50" spc="5" dirty="0">
                <a:latin typeface="Montserrat"/>
                <a:cs typeface="Montserrat"/>
              </a:rPr>
              <a:t>Mi a haszna a dolgozatnak? </a:t>
            </a:r>
          </a:p>
          <a:p>
            <a:pPr marL="355600" marR="5080" indent="-342900">
              <a:lnSpc>
                <a:spcPct val="101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50" spc="5" dirty="0">
                <a:latin typeface="Montserrat"/>
                <a:cs typeface="Montserrat"/>
              </a:rPr>
              <a:t>Mit szeretne elérni a dolgozattal?</a:t>
            </a:r>
          </a:p>
          <a:p>
            <a:pPr marL="355600" marR="5080" indent="-342900">
              <a:lnSpc>
                <a:spcPct val="101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50" spc="5" dirty="0">
                <a:latin typeface="Montserrat"/>
                <a:cs typeface="Montserrat"/>
              </a:rPr>
              <a:t>Mit remél a dolgozattól, hogyan tudja az eredményét a pedagógus pályán alkalmazni?</a:t>
            </a:r>
          </a:p>
          <a:p>
            <a:pPr marL="355600" marR="5080" indent="-342900">
              <a:lnSpc>
                <a:spcPct val="101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50" spc="5" dirty="0">
                <a:latin typeface="Montserrat"/>
                <a:cs typeface="Montserrat"/>
              </a:rPr>
              <a:t>Kiknek szánja elolvasásra?</a:t>
            </a:r>
          </a:p>
        </p:txBody>
      </p:sp>
    </p:spTree>
    <p:extLst>
      <p:ext uri="{BB962C8B-B14F-4D97-AF65-F5344CB8AC3E}">
        <p14:creationId xmlns:p14="http://schemas.microsoft.com/office/powerpoint/2010/main" val="12395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031792" y="6508274"/>
            <a:ext cx="3072765" cy="3500754"/>
          </a:xfrm>
          <a:custGeom>
            <a:avLst/>
            <a:gdLst/>
            <a:ahLst/>
            <a:cxnLst/>
            <a:rect l="l" t="t" r="r" b="b"/>
            <a:pathLst>
              <a:path w="3072765" h="3500754">
                <a:moveTo>
                  <a:pt x="3072295" y="2973133"/>
                </a:moveTo>
                <a:lnTo>
                  <a:pt x="3032125" y="2985681"/>
                </a:lnTo>
                <a:lnTo>
                  <a:pt x="2984474" y="3001251"/>
                </a:lnTo>
                <a:lnTo>
                  <a:pt x="2937027" y="3017431"/>
                </a:lnTo>
                <a:lnTo>
                  <a:pt x="2889783" y="3034207"/>
                </a:lnTo>
                <a:lnTo>
                  <a:pt x="2842768" y="3051606"/>
                </a:lnTo>
                <a:lnTo>
                  <a:pt x="2795981" y="3069615"/>
                </a:lnTo>
                <a:lnTo>
                  <a:pt x="2749423" y="3088221"/>
                </a:lnTo>
                <a:lnTo>
                  <a:pt x="2703093" y="3107436"/>
                </a:lnTo>
                <a:lnTo>
                  <a:pt x="2657017" y="3127248"/>
                </a:lnTo>
                <a:lnTo>
                  <a:pt x="2611196" y="3147657"/>
                </a:lnTo>
                <a:lnTo>
                  <a:pt x="2565628" y="3168662"/>
                </a:lnTo>
                <a:lnTo>
                  <a:pt x="2520327" y="3190265"/>
                </a:lnTo>
                <a:lnTo>
                  <a:pt x="2475306" y="3212465"/>
                </a:lnTo>
                <a:lnTo>
                  <a:pt x="2430551" y="3235261"/>
                </a:lnTo>
                <a:lnTo>
                  <a:pt x="2386088" y="3258642"/>
                </a:lnTo>
                <a:lnTo>
                  <a:pt x="2341918" y="3282607"/>
                </a:lnTo>
                <a:lnTo>
                  <a:pt x="2297760" y="3258642"/>
                </a:lnTo>
                <a:lnTo>
                  <a:pt x="2253323" y="3235261"/>
                </a:lnTo>
                <a:lnTo>
                  <a:pt x="2208580" y="3212465"/>
                </a:lnTo>
                <a:lnTo>
                  <a:pt x="2163559" y="3190265"/>
                </a:lnTo>
                <a:lnTo>
                  <a:pt x="2118271" y="3168662"/>
                </a:lnTo>
                <a:lnTo>
                  <a:pt x="2072716" y="3147657"/>
                </a:lnTo>
                <a:lnTo>
                  <a:pt x="2026907" y="3127248"/>
                </a:lnTo>
                <a:lnTo>
                  <a:pt x="1980831" y="3107436"/>
                </a:lnTo>
                <a:lnTo>
                  <a:pt x="1934514" y="3088221"/>
                </a:lnTo>
                <a:lnTo>
                  <a:pt x="1887969" y="3069615"/>
                </a:lnTo>
                <a:lnTo>
                  <a:pt x="1841182" y="3051606"/>
                </a:lnTo>
                <a:lnTo>
                  <a:pt x="1794167" y="3034207"/>
                </a:lnTo>
                <a:lnTo>
                  <a:pt x="1746935" y="3017431"/>
                </a:lnTo>
                <a:lnTo>
                  <a:pt x="1699488" y="3001251"/>
                </a:lnTo>
                <a:lnTo>
                  <a:pt x="1651838" y="2985681"/>
                </a:lnTo>
                <a:lnTo>
                  <a:pt x="1603984" y="2970733"/>
                </a:lnTo>
                <a:lnTo>
                  <a:pt x="1555940" y="2956395"/>
                </a:lnTo>
                <a:lnTo>
                  <a:pt x="1507705" y="2942679"/>
                </a:lnTo>
                <a:lnTo>
                  <a:pt x="1459306" y="2929585"/>
                </a:lnTo>
                <a:lnTo>
                  <a:pt x="1410716" y="2917101"/>
                </a:lnTo>
                <a:lnTo>
                  <a:pt x="1361973" y="2905252"/>
                </a:lnTo>
                <a:lnTo>
                  <a:pt x="1313065" y="2894012"/>
                </a:lnTo>
                <a:lnTo>
                  <a:pt x="1264005" y="2883420"/>
                </a:lnTo>
                <a:lnTo>
                  <a:pt x="1214805" y="2873438"/>
                </a:lnTo>
                <a:lnTo>
                  <a:pt x="1165466" y="2864104"/>
                </a:lnTo>
                <a:lnTo>
                  <a:pt x="1115999" y="2855391"/>
                </a:lnTo>
                <a:lnTo>
                  <a:pt x="1066393" y="2847302"/>
                </a:lnTo>
                <a:lnTo>
                  <a:pt x="1016685" y="2839859"/>
                </a:lnTo>
                <a:lnTo>
                  <a:pt x="966851" y="2833065"/>
                </a:lnTo>
                <a:lnTo>
                  <a:pt x="916914" y="2826893"/>
                </a:lnTo>
                <a:lnTo>
                  <a:pt x="866889" y="2821368"/>
                </a:lnTo>
                <a:lnTo>
                  <a:pt x="816762" y="2816491"/>
                </a:lnTo>
                <a:lnTo>
                  <a:pt x="766559" y="2812250"/>
                </a:lnTo>
                <a:lnTo>
                  <a:pt x="716280" y="2808668"/>
                </a:lnTo>
                <a:lnTo>
                  <a:pt x="665911" y="2805722"/>
                </a:lnTo>
                <a:lnTo>
                  <a:pt x="615492" y="2803436"/>
                </a:lnTo>
                <a:lnTo>
                  <a:pt x="565023" y="2801797"/>
                </a:lnTo>
                <a:lnTo>
                  <a:pt x="514489" y="2800807"/>
                </a:lnTo>
                <a:lnTo>
                  <a:pt x="463918" y="2800489"/>
                </a:lnTo>
                <a:lnTo>
                  <a:pt x="409752" y="2800845"/>
                </a:lnTo>
                <a:lnTo>
                  <a:pt x="355803" y="2801950"/>
                </a:lnTo>
                <a:lnTo>
                  <a:pt x="302120" y="2803779"/>
                </a:lnTo>
                <a:lnTo>
                  <a:pt x="248754" y="2806319"/>
                </a:lnTo>
                <a:lnTo>
                  <a:pt x="195783" y="2809583"/>
                </a:lnTo>
                <a:lnTo>
                  <a:pt x="143243" y="2813570"/>
                </a:lnTo>
                <a:lnTo>
                  <a:pt x="91211" y="2818269"/>
                </a:lnTo>
                <a:lnTo>
                  <a:pt x="52641" y="2830004"/>
                </a:lnTo>
                <a:lnTo>
                  <a:pt x="22644" y="2854782"/>
                </a:lnTo>
                <a:lnTo>
                  <a:pt x="4127" y="2889008"/>
                </a:lnTo>
                <a:lnTo>
                  <a:pt x="0" y="2929128"/>
                </a:lnTo>
                <a:lnTo>
                  <a:pt x="11734" y="2967698"/>
                </a:lnTo>
                <a:lnTo>
                  <a:pt x="36499" y="2997695"/>
                </a:lnTo>
                <a:lnTo>
                  <a:pt x="70726" y="3016212"/>
                </a:lnTo>
                <a:lnTo>
                  <a:pt x="110858" y="3020339"/>
                </a:lnTo>
                <a:lnTo>
                  <a:pt x="160134" y="3015894"/>
                </a:lnTo>
                <a:lnTo>
                  <a:pt x="209880" y="3012135"/>
                </a:lnTo>
                <a:lnTo>
                  <a:pt x="260057" y="3009061"/>
                </a:lnTo>
                <a:lnTo>
                  <a:pt x="310603" y="3006661"/>
                </a:lnTo>
                <a:lnTo>
                  <a:pt x="361467" y="3004959"/>
                </a:lnTo>
                <a:lnTo>
                  <a:pt x="412584" y="3003931"/>
                </a:lnTo>
                <a:lnTo>
                  <a:pt x="463918" y="3003588"/>
                </a:lnTo>
                <a:lnTo>
                  <a:pt x="514527" y="3003931"/>
                </a:lnTo>
                <a:lnTo>
                  <a:pt x="565086" y="3004972"/>
                </a:lnTo>
                <a:lnTo>
                  <a:pt x="615594" y="3006699"/>
                </a:lnTo>
                <a:lnTo>
                  <a:pt x="666038" y="3009112"/>
                </a:lnTo>
                <a:lnTo>
                  <a:pt x="716407" y="3012211"/>
                </a:lnTo>
                <a:lnTo>
                  <a:pt x="766699" y="3015996"/>
                </a:lnTo>
                <a:lnTo>
                  <a:pt x="816902" y="3020466"/>
                </a:lnTo>
                <a:lnTo>
                  <a:pt x="867016" y="3025610"/>
                </a:lnTo>
                <a:lnTo>
                  <a:pt x="917028" y="3031439"/>
                </a:lnTo>
                <a:lnTo>
                  <a:pt x="966927" y="3037929"/>
                </a:lnTo>
                <a:lnTo>
                  <a:pt x="1016711" y="3045104"/>
                </a:lnTo>
                <a:lnTo>
                  <a:pt x="1066368" y="3052953"/>
                </a:lnTo>
                <a:lnTo>
                  <a:pt x="1115898" y="3061462"/>
                </a:lnTo>
                <a:lnTo>
                  <a:pt x="1165288" y="3070644"/>
                </a:lnTo>
                <a:lnTo>
                  <a:pt x="1214526" y="3080486"/>
                </a:lnTo>
                <a:lnTo>
                  <a:pt x="1263624" y="3091002"/>
                </a:lnTo>
                <a:lnTo>
                  <a:pt x="1312557" y="3102178"/>
                </a:lnTo>
                <a:lnTo>
                  <a:pt x="1361313" y="3114002"/>
                </a:lnTo>
                <a:lnTo>
                  <a:pt x="1409903" y="3126498"/>
                </a:lnTo>
                <a:lnTo>
                  <a:pt x="1458302" y="3139643"/>
                </a:lnTo>
                <a:lnTo>
                  <a:pt x="1506512" y="3153448"/>
                </a:lnTo>
                <a:lnTo>
                  <a:pt x="1554530" y="3167888"/>
                </a:lnTo>
                <a:lnTo>
                  <a:pt x="1602346" y="3182988"/>
                </a:lnTo>
                <a:lnTo>
                  <a:pt x="1649933" y="3198749"/>
                </a:lnTo>
                <a:lnTo>
                  <a:pt x="1697316" y="3215132"/>
                </a:lnTo>
                <a:lnTo>
                  <a:pt x="1744459" y="3232175"/>
                </a:lnTo>
                <a:lnTo>
                  <a:pt x="1791373" y="3249853"/>
                </a:lnTo>
                <a:lnTo>
                  <a:pt x="1838045" y="3268180"/>
                </a:lnTo>
                <a:lnTo>
                  <a:pt x="1884476" y="3287128"/>
                </a:lnTo>
                <a:lnTo>
                  <a:pt x="1930641" y="3306724"/>
                </a:lnTo>
                <a:lnTo>
                  <a:pt x="1976539" y="3326955"/>
                </a:lnTo>
                <a:lnTo>
                  <a:pt x="2022170" y="3347809"/>
                </a:lnTo>
                <a:lnTo>
                  <a:pt x="2067509" y="3369297"/>
                </a:lnTo>
                <a:lnTo>
                  <a:pt x="2112568" y="3391420"/>
                </a:lnTo>
                <a:lnTo>
                  <a:pt x="2157336" y="3414166"/>
                </a:lnTo>
                <a:lnTo>
                  <a:pt x="2201811" y="3437534"/>
                </a:lnTo>
                <a:lnTo>
                  <a:pt x="2245969" y="3461512"/>
                </a:lnTo>
                <a:lnTo>
                  <a:pt x="2291054" y="3486747"/>
                </a:lnTo>
                <a:lnTo>
                  <a:pt x="2297658" y="3490455"/>
                </a:lnTo>
                <a:lnTo>
                  <a:pt x="2303881" y="3493363"/>
                </a:lnTo>
                <a:lnTo>
                  <a:pt x="2314206" y="3496881"/>
                </a:lnTo>
                <a:lnTo>
                  <a:pt x="2318562" y="3497910"/>
                </a:lnTo>
                <a:lnTo>
                  <a:pt x="2329103" y="3499980"/>
                </a:lnTo>
                <a:lnTo>
                  <a:pt x="2335517" y="3500602"/>
                </a:lnTo>
                <a:lnTo>
                  <a:pt x="2348344" y="3500602"/>
                </a:lnTo>
                <a:lnTo>
                  <a:pt x="2392197" y="3487153"/>
                </a:lnTo>
                <a:lnTo>
                  <a:pt x="2438920" y="3460927"/>
                </a:lnTo>
                <a:lnTo>
                  <a:pt x="2483078" y="3436975"/>
                </a:lnTo>
                <a:lnTo>
                  <a:pt x="2527541" y="3413633"/>
                </a:lnTo>
                <a:lnTo>
                  <a:pt x="2572296" y="3390925"/>
                </a:lnTo>
                <a:lnTo>
                  <a:pt x="2617355" y="3368827"/>
                </a:lnTo>
                <a:lnTo>
                  <a:pt x="2662694" y="3347377"/>
                </a:lnTo>
                <a:lnTo>
                  <a:pt x="2708313" y="3326536"/>
                </a:lnTo>
                <a:lnTo>
                  <a:pt x="2754198" y="3306343"/>
                </a:lnTo>
                <a:lnTo>
                  <a:pt x="2800350" y="3286772"/>
                </a:lnTo>
                <a:lnTo>
                  <a:pt x="2846755" y="3267837"/>
                </a:lnTo>
                <a:lnTo>
                  <a:pt x="2893415" y="3249536"/>
                </a:lnTo>
                <a:lnTo>
                  <a:pt x="2940316" y="3231883"/>
                </a:lnTo>
                <a:lnTo>
                  <a:pt x="2987446" y="3214865"/>
                </a:lnTo>
                <a:lnTo>
                  <a:pt x="3034804" y="3198495"/>
                </a:lnTo>
                <a:lnTo>
                  <a:pt x="3072295" y="3186099"/>
                </a:lnTo>
                <a:lnTo>
                  <a:pt x="3072295" y="2973133"/>
                </a:lnTo>
                <a:close/>
              </a:path>
              <a:path w="3072765" h="3500754">
                <a:moveTo>
                  <a:pt x="3072295" y="2273008"/>
                </a:moveTo>
                <a:lnTo>
                  <a:pt x="3032125" y="2285568"/>
                </a:lnTo>
                <a:lnTo>
                  <a:pt x="2984474" y="2301125"/>
                </a:lnTo>
                <a:lnTo>
                  <a:pt x="2937027" y="2317305"/>
                </a:lnTo>
                <a:lnTo>
                  <a:pt x="2889783" y="2334095"/>
                </a:lnTo>
                <a:lnTo>
                  <a:pt x="2842768" y="2351494"/>
                </a:lnTo>
                <a:lnTo>
                  <a:pt x="2795981" y="2369489"/>
                </a:lnTo>
                <a:lnTo>
                  <a:pt x="2749423" y="2388095"/>
                </a:lnTo>
                <a:lnTo>
                  <a:pt x="2703093" y="2407310"/>
                </a:lnTo>
                <a:lnTo>
                  <a:pt x="2657017" y="2427122"/>
                </a:lnTo>
                <a:lnTo>
                  <a:pt x="2611196" y="2447531"/>
                </a:lnTo>
                <a:lnTo>
                  <a:pt x="2565628" y="2468537"/>
                </a:lnTo>
                <a:lnTo>
                  <a:pt x="2520327" y="2490152"/>
                </a:lnTo>
                <a:lnTo>
                  <a:pt x="2475306" y="2512352"/>
                </a:lnTo>
                <a:lnTo>
                  <a:pt x="2430551" y="2535136"/>
                </a:lnTo>
                <a:lnTo>
                  <a:pt x="2386088" y="2558516"/>
                </a:lnTo>
                <a:lnTo>
                  <a:pt x="2341918" y="2582481"/>
                </a:lnTo>
                <a:lnTo>
                  <a:pt x="2297760" y="2558516"/>
                </a:lnTo>
                <a:lnTo>
                  <a:pt x="2253323" y="2535136"/>
                </a:lnTo>
                <a:lnTo>
                  <a:pt x="2208580" y="2512352"/>
                </a:lnTo>
                <a:lnTo>
                  <a:pt x="2163559" y="2490152"/>
                </a:lnTo>
                <a:lnTo>
                  <a:pt x="2118271" y="2468537"/>
                </a:lnTo>
                <a:lnTo>
                  <a:pt x="2072716" y="2447531"/>
                </a:lnTo>
                <a:lnTo>
                  <a:pt x="2026907" y="2427122"/>
                </a:lnTo>
                <a:lnTo>
                  <a:pt x="1980831" y="2407310"/>
                </a:lnTo>
                <a:lnTo>
                  <a:pt x="1934514" y="2388095"/>
                </a:lnTo>
                <a:lnTo>
                  <a:pt x="1887969" y="2369489"/>
                </a:lnTo>
                <a:lnTo>
                  <a:pt x="1841182" y="2351494"/>
                </a:lnTo>
                <a:lnTo>
                  <a:pt x="1794167" y="2334095"/>
                </a:lnTo>
                <a:lnTo>
                  <a:pt x="1746935" y="2317305"/>
                </a:lnTo>
                <a:lnTo>
                  <a:pt x="1699488" y="2301125"/>
                </a:lnTo>
                <a:lnTo>
                  <a:pt x="1651838" y="2285568"/>
                </a:lnTo>
                <a:lnTo>
                  <a:pt x="1603984" y="2270607"/>
                </a:lnTo>
                <a:lnTo>
                  <a:pt x="1555940" y="2256282"/>
                </a:lnTo>
                <a:lnTo>
                  <a:pt x="1507705" y="2242553"/>
                </a:lnTo>
                <a:lnTo>
                  <a:pt x="1459306" y="2229459"/>
                </a:lnTo>
                <a:lnTo>
                  <a:pt x="1410716" y="2216988"/>
                </a:lnTo>
                <a:lnTo>
                  <a:pt x="1361973" y="2205126"/>
                </a:lnTo>
                <a:lnTo>
                  <a:pt x="1313065" y="2193899"/>
                </a:lnTo>
                <a:lnTo>
                  <a:pt x="1264005" y="2183295"/>
                </a:lnTo>
                <a:lnTo>
                  <a:pt x="1214805" y="2173325"/>
                </a:lnTo>
                <a:lnTo>
                  <a:pt x="1165466" y="2163978"/>
                </a:lnTo>
                <a:lnTo>
                  <a:pt x="1115999" y="2155266"/>
                </a:lnTo>
                <a:lnTo>
                  <a:pt x="1066393" y="2147189"/>
                </a:lnTo>
                <a:lnTo>
                  <a:pt x="1016685" y="2139746"/>
                </a:lnTo>
                <a:lnTo>
                  <a:pt x="966851" y="2132939"/>
                </a:lnTo>
                <a:lnTo>
                  <a:pt x="916914" y="2126780"/>
                </a:lnTo>
                <a:lnTo>
                  <a:pt x="866889" y="2121255"/>
                </a:lnTo>
                <a:lnTo>
                  <a:pt x="816762" y="2116366"/>
                </a:lnTo>
                <a:lnTo>
                  <a:pt x="766559" y="2112137"/>
                </a:lnTo>
                <a:lnTo>
                  <a:pt x="716280" y="2108543"/>
                </a:lnTo>
                <a:lnTo>
                  <a:pt x="665911" y="2105609"/>
                </a:lnTo>
                <a:lnTo>
                  <a:pt x="615492" y="2103310"/>
                </a:lnTo>
                <a:lnTo>
                  <a:pt x="565023" y="2101672"/>
                </a:lnTo>
                <a:lnTo>
                  <a:pt x="514489" y="2100694"/>
                </a:lnTo>
                <a:lnTo>
                  <a:pt x="463918" y="2100364"/>
                </a:lnTo>
                <a:lnTo>
                  <a:pt x="409752" y="2100732"/>
                </a:lnTo>
                <a:lnTo>
                  <a:pt x="355803" y="2101824"/>
                </a:lnTo>
                <a:lnTo>
                  <a:pt x="302120" y="2103653"/>
                </a:lnTo>
                <a:lnTo>
                  <a:pt x="248754" y="2106206"/>
                </a:lnTo>
                <a:lnTo>
                  <a:pt x="195783" y="2109470"/>
                </a:lnTo>
                <a:lnTo>
                  <a:pt x="143243" y="2113445"/>
                </a:lnTo>
                <a:lnTo>
                  <a:pt x="91211" y="2118144"/>
                </a:lnTo>
                <a:lnTo>
                  <a:pt x="52641" y="2129891"/>
                </a:lnTo>
                <a:lnTo>
                  <a:pt x="22644" y="2154656"/>
                </a:lnTo>
                <a:lnTo>
                  <a:pt x="4127" y="2188883"/>
                </a:lnTo>
                <a:lnTo>
                  <a:pt x="0" y="2229015"/>
                </a:lnTo>
                <a:lnTo>
                  <a:pt x="11734" y="2267572"/>
                </a:lnTo>
                <a:lnTo>
                  <a:pt x="36499" y="2297569"/>
                </a:lnTo>
                <a:lnTo>
                  <a:pt x="70726" y="2316086"/>
                </a:lnTo>
                <a:lnTo>
                  <a:pt x="110858" y="2320213"/>
                </a:lnTo>
                <a:lnTo>
                  <a:pt x="160134" y="2315781"/>
                </a:lnTo>
                <a:lnTo>
                  <a:pt x="209880" y="2312009"/>
                </a:lnTo>
                <a:lnTo>
                  <a:pt x="260057" y="2308936"/>
                </a:lnTo>
                <a:lnTo>
                  <a:pt x="310603" y="2306548"/>
                </a:lnTo>
                <a:lnTo>
                  <a:pt x="361467" y="2304834"/>
                </a:lnTo>
                <a:lnTo>
                  <a:pt x="412584" y="2303805"/>
                </a:lnTo>
                <a:lnTo>
                  <a:pt x="463918" y="2303462"/>
                </a:lnTo>
                <a:lnTo>
                  <a:pt x="514527" y="2303818"/>
                </a:lnTo>
                <a:lnTo>
                  <a:pt x="565086" y="2304846"/>
                </a:lnTo>
                <a:lnTo>
                  <a:pt x="615594" y="2306574"/>
                </a:lnTo>
                <a:lnTo>
                  <a:pt x="666038" y="2308999"/>
                </a:lnTo>
                <a:lnTo>
                  <a:pt x="716407" y="2312098"/>
                </a:lnTo>
                <a:lnTo>
                  <a:pt x="766699" y="2315883"/>
                </a:lnTo>
                <a:lnTo>
                  <a:pt x="816902" y="2320340"/>
                </a:lnTo>
                <a:lnTo>
                  <a:pt x="867016" y="2325484"/>
                </a:lnTo>
                <a:lnTo>
                  <a:pt x="917028" y="2331313"/>
                </a:lnTo>
                <a:lnTo>
                  <a:pt x="966927" y="2337816"/>
                </a:lnTo>
                <a:lnTo>
                  <a:pt x="1016711" y="2344978"/>
                </a:lnTo>
                <a:lnTo>
                  <a:pt x="1066368" y="2352827"/>
                </a:lnTo>
                <a:lnTo>
                  <a:pt x="1115898" y="2361349"/>
                </a:lnTo>
                <a:lnTo>
                  <a:pt x="1165288" y="2370518"/>
                </a:lnTo>
                <a:lnTo>
                  <a:pt x="1214526" y="2380373"/>
                </a:lnTo>
                <a:lnTo>
                  <a:pt x="1263624" y="2390876"/>
                </a:lnTo>
                <a:lnTo>
                  <a:pt x="1312557" y="2402052"/>
                </a:lnTo>
                <a:lnTo>
                  <a:pt x="1361313" y="2413889"/>
                </a:lnTo>
                <a:lnTo>
                  <a:pt x="1409903" y="2426373"/>
                </a:lnTo>
                <a:lnTo>
                  <a:pt x="1458302" y="2439517"/>
                </a:lnTo>
                <a:lnTo>
                  <a:pt x="1506512" y="2453322"/>
                </a:lnTo>
                <a:lnTo>
                  <a:pt x="1554530" y="2467775"/>
                </a:lnTo>
                <a:lnTo>
                  <a:pt x="1602346" y="2482875"/>
                </a:lnTo>
                <a:lnTo>
                  <a:pt x="1649933" y="2498623"/>
                </a:lnTo>
                <a:lnTo>
                  <a:pt x="1697316" y="2515019"/>
                </a:lnTo>
                <a:lnTo>
                  <a:pt x="1744459" y="2532049"/>
                </a:lnTo>
                <a:lnTo>
                  <a:pt x="1791373" y="2549741"/>
                </a:lnTo>
                <a:lnTo>
                  <a:pt x="1838045" y="2568054"/>
                </a:lnTo>
                <a:lnTo>
                  <a:pt x="1884476" y="2587015"/>
                </a:lnTo>
                <a:lnTo>
                  <a:pt x="1930641" y="2606611"/>
                </a:lnTo>
                <a:lnTo>
                  <a:pt x="1976539" y="2626830"/>
                </a:lnTo>
                <a:lnTo>
                  <a:pt x="2022170" y="2647696"/>
                </a:lnTo>
                <a:lnTo>
                  <a:pt x="2067509" y="2669184"/>
                </a:lnTo>
                <a:lnTo>
                  <a:pt x="2112568" y="2691295"/>
                </a:lnTo>
                <a:lnTo>
                  <a:pt x="2157336" y="2714040"/>
                </a:lnTo>
                <a:lnTo>
                  <a:pt x="2201811" y="2737408"/>
                </a:lnTo>
                <a:lnTo>
                  <a:pt x="2245969" y="2761399"/>
                </a:lnTo>
                <a:lnTo>
                  <a:pt x="2291054" y="2786621"/>
                </a:lnTo>
                <a:lnTo>
                  <a:pt x="2297658" y="2790342"/>
                </a:lnTo>
                <a:lnTo>
                  <a:pt x="2303881" y="2793250"/>
                </a:lnTo>
                <a:lnTo>
                  <a:pt x="2314206" y="2796756"/>
                </a:lnTo>
                <a:lnTo>
                  <a:pt x="2318562" y="2797797"/>
                </a:lnTo>
                <a:lnTo>
                  <a:pt x="2329103" y="2799867"/>
                </a:lnTo>
                <a:lnTo>
                  <a:pt x="2335517" y="2800489"/>
                </a:lnTo>
                <a:lnTo>
                  <a:pt x="2348344" y="2800489"/>
                </a:lnTo>
                <a:lnTo>
                  <a:pt x="2392197" y="2787040"/>
                </a:lnTo>
                <a:lnTo>
                  <a:pt x="2438920" y="2760815"/>
                </a:lnTo>
                <a:lnTo>
                  <a:pt x="2483078" y="2736850"/>
                </a:lnTo>
                <a:lnTo>
                  <a:pt x="2527541" y="2713520"/>
                </a:lnTo>
                <a:lnTo>
                  <a:pt x="2572296" y="2690799"/>
                </a:lnTo>
                <a:lnTo>
                  <a:pt x="2617355" y="2668714"/>
                </a:lnTo>
                <a:lnTo>
                  <a:pt x="2662694" y="2647251"/>
                </a:lnTo>
                <a:lnTo>
                  <a:pt x="2708313" y="2626423"/>
                </a:lnTo>
                <a:lnTo>
                  <a:pt x="2754198" y="2606217"/>
                </a:lnTo>
                <a:lnTo>
                  <a:pt x="2800350" y="2586647"/>
                </a:lnTo>
                <a:lnTo>
                  <a:pt x="2846755" y="2567711"/>
                </a:lnTo>
                <a:lnTo>
                  <a:pt x="2893415" y="2549423"/>
                </a:lnTo>
                <a:lnTo>
                  <a:pt x="2940316" y="2531757"/>
                </a:lnTo>
                <a:lnTo>
                  <a:pt x="2987446" y="2514752"/>
                </a:lnTo>
                <a:lnTo>
                  <a:pt x="3034804" y="2498369"/>
                </a:lnTo>
                <a:lnTo>
                  <a:pt x="3072295" y="2485974"/>
                </a:lnTo>
                <a:lnTo>
                  <a:pt x="3072295" y="2273008"/>
                </a:lnTo>
                <a:close/>
              </a:path>
              <a:path w="3072765" h="3500754">
                <a:moveTo>
                  <a:pt x="3072295" y="1572895"/>
                </a:moveTo>
                <a:lnTo>
                  <a:pt x="3032125" y="1585442"/>
                </a:lnTo>
                <a:lnTo>
                  <a:pt x="2984474" y="1601012"/>
                </a:lnTo>
                <a:lnTo>
                  <a:pt x="2937027" y="1617179"/>
                </a:lnTo>
                <a:lnTo>
                  <a:pt x="2889783" y="1633969"/>
                </a:lnTo>
                <a:lnTo>
                  <a:pt x="2842768" y="1651368"/>
                </a:lnTo>
                <a:lnTo>
                  <a:pt x="2795981" y="1669376"/>
                </a:lnTo>
                <a:lnTo>
                  <a:pt x="2749423" y="1687982"/>
                </a:lnTo>
                <a:lnTo>
                  <a:pt x="2703093" y="1707184"/>
                </a:lnTo>
                <a:lnTo>
                  <a:pt x="2657017" y="1726996"/>
                </a:lnTo>
                <a:lnTo>
                  <a:pt x="2611196" y="1747418"/>
                </a:lnTo>
                <a:lnTo>
                  <a:pt x="2565628" y="1768424"/>
                </a:lnTo>
                <a:lnTo>
                  <a:pt x="2520327" y="1790026"/>
                </a:lnTo>
                <a:lnTo>
                  <a:pt x="2475306" y="1812226"/>
                </a:lnTo>
                <a:lnTo>
                  <a:pt x="2430551" y="1835010"/>
                </a:lnTo>
                <a:lnTo>
                  <a:pt x="2386088" y="1858403"/>
                </a:lnTo>
                <a:lnTo>
                  <a:pt x="2341918" y="1882368"/>
                </a:lnTo>
                <a:lnTo>
                  <a:pt x="2297760" y="1858403"/>
                </a:lnTo>
                <a:lnTo>
                  <a:pt x="2253323" y="1835010"/>
                </a:lnTo>
                <a:lnTo>
                  <a:pt x="2208580" y="1812226"/>
                </a:lnTo>
                <a:lnTo>
                  <a:pt x="2163559" y="1790026"/>
                </a:lnTo>
                <a:lnTo>
                  <a:pt x="2118271" y="1768424"/>
                </a:lnTo>
                <a:lnTo>
                  <a:pt x="2072716" y="1747418"/>
                </a:lnTo>
                <a:lnTo>
                  <a:pt x="2026907" y="1726996"/>
                </a:lnTo>
                <a:lnTo>
                  <a:pt x="1980831" y="1707184"/>
                </a:lnTo>
                <a:lnTo>
                  <a:pt x="1934514" y="1687982"/>
                </a:lnTo>
                <a:lnTo>
                  <a:pt x="1887969" y="1669376"/>
                </a:lnTo>
                <a:lnTo>
                  <a:pt x="1841182" y="1651368"/>
                </a:lnTo>
                <a:lnTo>
                  <a:pt x="1794167" y="1633969"/>
                </a:lnTo>
                <a:lnTo>
                  <a:pt x="1746935" y="1617179"/>
                </a:lnTo>
                <a:lnTo>
                  <a:pt x="1699488" y="1601012"/>
                </a:lnTo>
                <a:lnTo>
                  <a:pt x="1651838" y="1585442"/>
                </a:lnTo>
                <a:lnTo>
                  <a:pt x="1603984" y="1570494"/>
                </a:lnTo>
                <a:lnTo>
                  <a:pt x="1555940" y="1556156"/>
                </a:lnTo>
                <a:lnTo>
                  <a:pt x="1507705" y="1542440"/>
                </a:lnTo>
                <a:lnTo>
                  <a:pt x="1459306" y="1529334"/>
                </a:lnTo>
                <a:lnTo>
                  <a:pt x="1410716" y="1516862"/>
                </a:lnTo>
                <a:lnTo>
                  <a:pt x="1361973" y="1505013"/>
                </a:lnTo>
                <a:lnTo>
                  <a:pt x="1313065" y="1493774"/>
                </a:lnTo>
                <a:lnTo>
                  <a:pt x="1264005" y="1483169"/>
                </a:lnTo>
                <a:lnTo>
                  <a:pt x="1214805" y="1473200"/>
                </a:lnTo>
                <a:lnTo>
                  <a:pt x="1165466" y="1463852"/>
                </a:lnTo>
                <a:lnTo>
                  <a:pt x="1115999" y="1455140"/>
                </a:lnTo>
                <a:lnTo>
                  <a:pt x="1066393" y="1447063"/>
                </a:lnTo>
                <a:lnTo>
                  <a:pt x="1016685" y="1439621"/>
                </a:lnTo>
                <a:lnTo>
                  <a:pt x="966851" y="1432826"/>
                </a:lnTo>
                <a:lnTo>
                  <a:pt x="916914" y="1426654"/>
                </a:lnTo>
                <a:lnTo>
                  <a:pt x="866889" y="1421130"/>
                </a:lnTo>
                <a:lnTo>
                  <a:pt x="816762" y="1416253"/>
                </a:lnTo>
                <a:lnTo>
                  <a:pt x="766559" y="1412011"/>
                </a:lnTo>
                <a:lnTo>
                  <a:pt x="716280" y="1408430"/>
                </a:lnTo>
                <a:lnTo>
                  <a:pt x="665911" y="1405483"/>
                </a:lnTo>
                <a:lnTo>
                  <a:pt x="615492" y="1403197"/>
                </a:lnTo>
                <a:lnTo>
                  <a:pt x="565023" y="1401559"/>
                </a:lnTo>
                <a:lnTo>
                  <a:pt x="514489" y="1400568"/>
                </a:lnTo>
                <a:lnTo>
                  <a:pt x="463918" y="1400238"/>
                </a:lnTo>
                <a:lnTo>
                  <a:pt x="409752" y="1400606"/>
                </a:lnTo>
                <a:lnTo>
                  <a:pt x="355803" y="1401711"/>
                </a:lnTo>
                <a:lnTo>
                  <a:pt x="302120" y="1403527"/>
                </a:lnTo>
                <a:lnTo>
                  <a:pt x="248754" y="1406080"/>
                </a:lnTo>
                <a:lnTo>
                  <a:pt x="195783" y="1409344"/>
                </a:lnTo>
                <a:lnTo>
                  <a:pt x="143243" y="1413332"/>
                </a:lnTo>
                <a:lnTo>
                  <a:pt x="91211" y="1418018"/>
                </a:lnTo>
                <a:lnTo>
                  <a:pt x="52641" y="1429766"/>
                </a:lnTo>
                <a:lnTo>
                  <a:pt x="22644" y="1454531"/>
                </a:lnTo>
                <a:lnTo>
                  <a:pt x="4127" y="1488770"/>
                </a:lnTo>
                <a:lnTo>
                  <a:pt x="0" y="1528889"/>
                </a:lnTo>
                <a:lnTo>
                  <a:pt x="11734" y="1567459"/>
                </a:lnTo>
                <a:lnTo>
                  <a:pt x="36499" y="1597456"/>
                </a:lnTo>
                <a:lnTo>
                  <a:pt x="70726" y="1615973"/>
                </a:lnTo>
                <a:lnTo>
                  <a:pt x="110858" y="1620100"/>
                </a:lnTo>
                <a:lnTo>
                  <a:pt x="160134" y="1615655"/>
                </a:lnTo>
                <a:lnTo>
                  <a:pt x="209880" y="1611896"/>
                </a:lnTo>
                <a:lnTo>
                  <a:pt x="260057" y="1608823"/>
                </a:lnTo>
                <a:lnTo>
                  <a:pt x="310603" y="1606423"/>
                </a:lnTo>
                <a:lnTo>
                  <a:pt x="361467" y="1604708"/>
                </a:lnTo>
                <a:lnTo>
                  <a:pt x="412584" y="1603692"/>
                </a:lnTo>
                <a:lnTo>
                  <a:pt x="463918" y="1603349"/>
                </a:lnTo>
                <a:lnTo>
                  <a:pt x="514527" y="1603692"/>
                </a:lnTo>
                <a:lnTo>
                  <a:pt x="565086" y="1604733"/>
                </a:lnTo>
                <a:lnTo>
                  <a:pt x="615594" y="1606461"/>
                </a:lnTo>
                <a:lnTo>
                  <a:pt x="666038" y="1608874"/>
                </a:lnTo>
                <a:lnTo>
                  <a:pt x="716407" y="1611972"/>
                </a:lnTo>
                <a:lnTo>
                  <a:pt x="766699" y="1615757"/>
                </a:lnTo>
                <a:lnTo>
                  <a:pt x="816902" y="1620227"/>
                </a:lnTo>
                <a:lnTo>
                  <a:pt x="867016" y="1625371"/>
                </a:lnTo>
                <a:lnTo>
                  <a:pt x="917028" y="1631188"/>
                </a:lnTo>
                <a:lnTo>
                  <a:pt x="966927" y="1637690"/>
                </a:lnTo>
                <a:lnTo>
                  <a:pt x="1016711" y="1644865"/>
                </a:lnTo>
                <a:lnTo>
                  <a:pt x="1066368" y="1652714"/>
                </a:lnTo>
                <a:lnTo>
                  <a:pt x="1115898" y="1661223"/>
                </a:lnTo>
                <a:lnTo>
                  <a:pt x="1165288" y="1670405"/>
                </a:lnTo>
                <a:lnTo>
                  <a:pt x="1214526" y="1680248"/>
                </a:lnTo>
                <a:lnTo>
                  <a:pt x="1263624" y="1690763"/>
                </a:lnTo>
                <a:lnTo>
                  <a:pt x="1312557" y="1701939"/>
                </a:lnTo>
                <a:lnTo>
                  <a:pt x="1361313" y="1713763"/>
                </a:lnTo>
                <a:lnTo>
                  <a:pt x="1409903" y="1726260"/>
                </a:lnTo>
                <a:lnTo>
                  <a:pt x="1458302" y="1739404"/>
                </a:lnTo>
                <a:lnTo>
                  <a:pt x="1506512" y="1753196"/>
                </a:lnTo>
                <a:lnTo>
                  <a:pt x="1554530" y="1767649"/>
                </a:lnTo>
                <a:lnTo>
                  <a:pt x="1602346" y="1782749"/>
                </a:lnTo>
                <a:lnTo>
                  <a:pt x="1649933" y="1798497"/>
                </a:lnTo>
                <a:lnTo>
                  <a:pt x="1697316" y="1814893"/>
                </a:lnTo>
                <a:lnTo>
                  <a:pt x="1744459" y="1831936"/>
                </a:lnTo>
                <a:lnTo>
                  <a:pt x="1791373" y="1849615"/>
                </a:lnTo>
                <a:lnTo>
                  <a:pt x="1838045" y="1867941"/>
                </a:lnTo>
                <a:lnTo>
                  <a:pt x="1884476" y="1886889"/>
                </a:lnTo>
                <a:lnTo>
                  <a:pt x="1930641" y="1906485"/>
                </a:lnTo>
                <a:lnTo>
                  <a:pt x="1976539" y="1926717"/>
                </a:lnTo>
                <a:lnTo>
                  <a:pt x="2022170" y="1947570"/>
                </a:lnTo>
                <a:lnTo>
                  <a:pt x="2067509" y="1969058"/>
                </a:lnTo>
                <a:lnTo>
                  <a:pt x="2112568" y="1991182"/>
                </a:lnTo>
                <a:lnTo>
                  <a:pt x="2157336" y="2013927"/>
                </a:lnTo>
                <a:lnTo>
                  <a:pt x="2201811" y="2037283"/>
                </a:lnTo>
                <a:lnTo>
                  <a:pt x="2245969" y="2061273"/>
                </a:lnTo>
                <a:lnTo>
                  <a:pt x="2291054" y="2086508"/>
                </a:lnTo>
                <a:lnTo>
                  <a:pt x="2297658" y="2090216"/>
                </a:lnTo>
                <a:lnTo>
                  <a:pt x="2303881" y="2093125"/>
                </a:lnTo>
                <a:lnTo>
                  <a:pt x="2314206" y="2096643"/>
                </a:lnTo>
                <a:lnTo>
                  <a:pt x="2318562" y="2097671"/>
                </a:lnTo>
                <a:lnTo>
                  <a:pt x="2329103" y="2099741"/>
                </a:lnTo>
                <a:lnTo>
                  <a:pt x="2335517" y="2100364"/>
                </a:lnTo>
                <a:lnTo>
                  <a:pt x="2348344" y="2100364"/>
                </a:lnTo>
                <a:lnTo>
                  <a:pt x="2392197" y="2086914"/>
                </a:lnTo>
                <a:lnTo>
                  <a:pt x="2438920" y="2060689"/>
                </a:lnTo>
                <a:lnTo>
                  <a:pt x="2483078" y="2036737"/>
                </a:lnTo>
                <a:lnTo>
                  <a:pt x="2527541" y="2013394"/>
                </a:lnTo>
                <a:lnTo>
                  <a:pt x="2572296" y="1990686"/>
                </a:lnTo>
                <a:lnTo>
                  <a:pt x="2617355" y="1968588"/>
                </a:lnTo>
                <a:lnTo>
                  <a:pt x="2662694" y="1947125"/>
                </a:lnTo>
                <a:lnTo>
                  <a:pt x="2708313" y="1926297"/>
                </a:lnTo>
                <a:lnTo>
                  <a:pt x="2754198" y="1906092"/>
                </a:lnTo>
                <a:lnTo>
                  <a:pt x="2800350" y="1886534"/>
                </a:lnTo>
                <a:lnTo>
                  <a:pt x="2846755" y="1867598"/>
                </a:lnTo>
                <a:lnTo>
                  <a:pt x="2893415" y="1849297"/>
                </a:lnTo>
                <a:lnTo>
                  <a:pt x="2940316" y="1831644"/>
                </a:lnTo>
                <a:lnTo>
                  <a:pt x="2987446" y="1814626"/>
                </a:lnTo>
                <a:lnTo>
                  <a:pt x="3034804" y="1798256"/>
                </a:lnTo>
                <a:lnTo>
                  <a:pt x="3072295" y="1785861"/>
                </a:lnTo>
                <a:lnTo>
                  <a:pt x="3072295" y="1572895"/>
                </a:lnTo>
                <a:close/>
              </a:path>
              <a:path w="3072765" h="3500754">
                <a:moveTo>
                  <a:pt x="3072295" y="872769"/>
                </a:moveTo>
                <a:lnTo>
                  <a:pt x="3032125" y="885317"/>
                </a:lnTo>
                <a:lnTo>
                  <a:pt x="2984474" y="900887"/>
                </a:lnTo>
                <a:lnTo>
                  <a:pt x="2937027" y="917067"/>
                </a:lnTo>
                <a:lnTo>
                  <a:pt x="2889783" y="933856"/>
                </a:lnTo>
                <a:lnTo>
                  <a:pt x="2842768" y="951242"/>
                </a:lnTo>
                <a:lnTo>
                  <a:pt x="2795981" y="969251"/>
                </a:lnTo>
                <a:lnTo>
                  <a:pt x="2749423" y="987856"/>
                </a:lnTo>
                <a:lnTo>
                  <a:pt x="2703093" y="1007071"/>
                </a:lnTo>
                <a:lnTo>
                  <a:pt x="2657017" y="1026883"/>
                </a:lnTo>
                <a:lnTo>
                  <a:pt x="2611196" y="1047292"/>
                </a:lnTo>
                <a:lnTo>
                  <a:pt x="2565628" y="1068298"/>
                </a:lnTo>
                <a:lnTo>
                  <a:pt x="2520327" y="1089901"/>
                </a:lnTo>
                <a:lnTo>
                  <a:pt x="2475306" y="1112100"/>
                </a:lnTo>
                <a:lnTo>
                  <a:pt x="2430551" y="1134897"/>
                </a:lnTo>
                <a:lnTo>
                  <a:pt x="2386088" y="1158278"/>
                </a:lnTo>
                <a:lnTo>
                  <a:pt x="2341918" y="1182243"/>
                </a:lnTo>
                <a:lnTo>
                  <a:pt x="2297760" y="1158278"/>
                </a:lnTo>
                <a:lnTo>
                  <a:pt x="2253323" y="1134897"/>
                </a:lnTo>
                <a:lnTo>
                  <a:pt x="2208580" y="1112100"/>
                </a:lnTo>
                <a:lnTo>
                  <a:pt x="2163559" y="1089901"/>
                </a:lnTo>
                <a:lnTo>
                  <a:pt x="2118271" y="1068298"/>
                </a:lnTo>
                <a:lnTo>
                  <a:pt x="2072716" y="1047292"/>
                </a:lnTo>
                <a:lnTo>
                  <a:pt x="2026907" y="1026883"/>
                </a:lnTo>
                <a:lnTo>
                  <a:pt x="1980831" y="1007071"/>
                </a:lnTo>
                <a:lnTo>
                  <a:pt x="1934514" y="987856"/>
                </a:lnTo>
                <a:lnTo>
                  <a:pt x="1887969" y="969251"/>
                </a:lnTo>
                <a:lnTo>
                  <a:pt x="1841182" y="951242"/>
                </a:lnTo>
                <a:lnTo>
                  <a:pt x="1794167" y="933856"/>
                </a:lnTo>
                <a:lnTo>
                  <a:pt x="1746935" y="917067"/>
                </a:lnTo>
                <a:lnTo>
                  <a:pt x="1699488" y="900887"/>
                </a:lnTo>
                <a:lnTo>
                  <a:pt x="1651838" y="885317"/>
                </a:lnTo>
                <a:lnTo>
                  <a:pt x="1603984" y="870369"/>
                </a:lnTo>
                <a:lnTo>
                  <a:pt x="1555940" y="856030"/>
                </a:lnTo>
                <a:lnTo>
                  <a:pt x="1507705" y="842314"/>
                </a:lnTo>
                <a:lnTo>
                  <a:pt x="1459306" y="829221"/>
                </a:lnTo>
                <a:lnTo>
                  <a:pt x="1410716" y="816737"/>
                </a:lnTo>
                <a:lnTo>
                  <a:pt x="1361973" y="804887"/>
                </a:lnTo>
                <a:lnTo>
                  <a:pt x="1313065" y="793661"/>
                </a:lnTo>
                <a:lnTo>
                  <a:pt x="1264005" y="783056"/>
                </a:lnTo>
                <a:lnTo>
                  <a:pt x="1214805" y="773087"/>
                </a:lnTo>
                <a:lnTo>
                  <a:pt x="1165466" y="763739"/>
                </a:lnTo>
                <a:lnTo>
                  <a:pt x="1115999" y="755027"/>
                </a:lnTo>
                <a:lnTo>
                  <a:pt x="1066393" y="746950"/>
                </a:lnTo>
                <a:lnTo>
                  <a:pt x="1016685" y="739508"/>
                </a:lnTo>
                <a:lnTo>
                  <a:pt x="966851" y="732701"/>
                </a:lnTo>
                <a:lnTo>
                  <a:pt x="916914" y="726541"/>
                </a:lnTo>
                <a:lnTo>
                  <a:pt x="866889" y="721017"/>
                </a:lnTo>
                <a:lnTo>
                  <a:pt x="816762" y="716127"/>
                </a:lnTo>
                <a:lnTo>
                  <a:pt x="766559" y="711898"/>
                </a:lnTo>
                <a:lnTo>
                  <a:pt x="716280" y="708304"/>
                </a:lnTo>
                <a:lnTo>
                  <a:pt x="665911" y="705370"/>
                </a:lnTo>
                <a:lnTo>
                  <a:pt x="615492" y="703072"/>
                </a:lnTo>
                <a:lnTo>
                  <a:pt x="565023" y="701433"/>
                </a:lnTo>
                <a:lnTo>
                  <a:pt x="514489" y="700455"/>
                </a:lnTo>
                <a:lnTo>
                  <a:pt x="463918" y="700125"/>
                </a:lnTo>
                <a:lnTo>
                  <a:pt x="409752" y="700493"/>
                </a:lnTo>
                <a:lnTo>
                  <a:pt x="355803" y="701586"/>
                </a:lnTo>
                <a:lnTo>
                  <a:pt x="302120" y="703414"/>
                </a:lnTo>
                <a:lnTo>
                  <a:pt x="248754" y="705954"/>
                </a:lnTo>
                <a:lnTo>
                  <a:pt x="195783" y="709231"/>
                </a:lnTo>
                <a:lnTo>
                  <a:pt x="143243" y="713206"/>
                </a:lnTo>
                <a:lnTo>
                  <a:pt x="91211" y="717905"/>
                </a:lnTo>
                <a:lnTo>
                  <a:pt x="52641" y="729653"/>
                </a:lnTo>
                <a:lnTo>
                  <a:pt x="22644" y="754418"/>
                </a:lnTo>
                <a:lnTo>
                  <a:pt x="4127" y="788644"/>
                </a:lnTo>
                <a:lnTo>
                  <a:pt x="0" y="828763"/>
                </a:lnTo>
                <a:lnTo>
                  <a:pt x="11734" y="867333"/>
                </a:lnTo>
                <a:lnTo>
                  <a:pt x="36499" y="897331"/>
                </a:lnTo>
                <a:lnTo>
                  <a:pt x="70726" y="915847"/>
                </a:lnTo>
                <a:lnTo>
                  <a:pt x="110858" y="919975"/>
                </a:lnTo>
                <a:lnTo>
                  <a:pt x="160134" y="915530"/>
                </a:lnTo>
                <a:lnTo>
                  <a:pt x="209880" y="911771"/>
                </a:lnTo>
                <a:lnTo>
                  <a:pt x="260057" y="908697"/>
                </a:lnTo>
                <a:lnTo>
                  <a:pt x="310603" y="906297"/>
                </a:lnTo>
                <a:lnTo>
                  <a:pt x="361467" y="904595"/>
                </a:lnTo>
                <a:lnTo>
                  <a:pt x="412584" y="903566"/>
                </a:lnTo>
                <a:lnTo>
                  <a:pt x="463918" y="903224"/>
                </a:lnTo>
                <a:lnTo>
                  <a:pt x="514527" y="903566"/>
                </a:lnTo>
                <a:lnTo>
                  <a:pt x="565086" y="904608"/>
                </a:lnTo>
                <a:lnTo>
                  <a:pt x="615594" y="906335"/>
                </a:lnTo>
                <a:lnTo>
                  <a:pt x="666038" y="908748"/>
                </a:lnTo>
                <a:lnTo>
                  <a:pt x="716407" y="911860"/>
                </a:lnTo>
                <a:lnTo>
                  <a:pt x="766699" y="915644"/>
                </a:lnTo>
                <a:lnTo>
                  <a:pt x="816902" y="920102"/>
                </a:lnTo>
                <a:lnTo>
                  <a:pt x="867016" y="925245"/>
                </a:lnTo>
                <a:lnTo>
                  <a:pt x="917028" y="931075"/>
                </a:lnTo>
                <a:lnTo>
                  <a:pt x="966927" y="937577"/>
                </a:lnTo>
                <a:lnTo>
                  <a:pt x="1016711" y="944740"/>
                </a:lnTo>
                <a:lnTo>
                  <a:pt x="1066368" y="952588"/>
                </a:lnTo>
                <a:lnTo>
                  <a:pt x="1115898" y="961097"/>
                </a:lnTo>
                <a:lnTo>
                  <a:pt x="1165288" y="970280"/>
                </a:lnTo>
                <a:lnTo>
                  <a:pt x="1214526" y="980135"/>
                </a:lnTo>
                <a:lnTo>
                  <a:pt x="1263624" y="990638"/>
                </a:lnTo>
                <a:lnTo>
                  <a:pt x="1312557" y="1001814"/>
                </a:lnTo>
                <a:lnTo>
                  <a:pt x="1361313" y="1013650"/>
                </a:lnTo>
                <a:lnTo>
                  <a:pt x="1409903" y="1026134"/>
                </a:lnTo>
                <a:lnTo>
                  <a:pt x="1458302" y="1039279"/>
                </a:lnTo>
                <a:lnTo>
                  <a:pt x="1506512" y="1053084"/>
                </a:lnTo>
                <a:lnTo>
                  <a:pt x="1554530" y="1067536"/>
                </a:lnTo>
                <a:lnTo>
                  <a:pt x="1602346" y="1082636"/>
                </a:lnTo>
                <a:lnTo>
                  <a:pt x="1649933" y="1098384"/>
                </a:lnTo>
                <a:lnTo>
                  <a:pt x="1697316" y="1114780"/>
                </a:lnTo>
                <a:lnTo>
                  <a:pt x="1744459" y="1131811"/>
                </a:lnTo>
                <a:lnTo>
                  <a:pt x="1791373" y="1149489"/>
                </a:lnTo>
                <a:lnTo>
                  <a:pt x="1838045" y="1167815"/>
                </a:lnTo>
                <a:lnTo>
                  <a:pt x="1884476" y="1186776"/>
                </a:lnTo>
                <a:lnTo>
                  <a:pt x="1930641" y="1206360"/>
                </a:lnTo>
                <a:lnTo>
                  <a:pt x="1976539" y="1226591"/>
                </a:lnTo>
                <a:lnTo>
                  <a:pt x="2022170" y="1247457"/>
                </a:lnTo>
                <a:lnTo>
                  <a:pt x="2067509" y="1268945"/>
                </a:lnTo>
                <a:lnTo>
                  <a:pt x="2112568" y="1291056"/>
                </a:lnTo>
                <a:lnTo>
                  <a:pt x="2157336" y="1313802"/>
                </a:lnTo>
                <a:lnTo>
                  <a:pt x="2201811" y="1337170"/>
                </a:lnTo>
                <a:lnTo>
                  <a:pt x="2245969" y="1361160"/>
                </a:lnTo>
                <a:lnTo>
                  <a:pt x="2291054" y="1386382"/>
                </a:lnTo>
                <a:lnTo>
                  <a:pt x="2297658" y="1390103"/>
                </a:lnTo>
                <a:lnTo>
                  <a:pt x="2303881" y="1392999"/>
                </a:lnTo>
                <a:lnTo>
                  <a:pt x="2314206" y="1396517"/>
                </a:lnTo>
                <a:lnTo>
                  <a:pt x="2318562" y="1397558"/>
                </a:lnTo>
                <a:lnTo>
                  <a:pt x="2329103" y="1399628"/>
                </a:lnTo>
                <a:lnTo>
                  <a:pt x="2335517" y="1400238"/>
                </a:lnTo>
                <a:lnTo>
                  <a:pt x="2348344" y="1400238"/>
                </a:lnTo>
                <a:lnTo>
                  <a:pt x="2392197" y="1386789"/>
                </a:lnTo>
                <a:lnTo>
                  <a:pt x="2438920" y="1360563"/>
                </a:lnTo>
                <a:lnTo>
                  <a:pt x="2483078" y="1336611"/>
                </a:lnTo>
                <a:lnTo>
                  <a:pt x="2527541" y="1313268"/>
                </a:lnTo>
                <a:lnTo>
                  <a:pt x="2572296" y="1290561"/>
                </a:lnTo>
                <a:lnTo>
                  <a:pt x="2617355" y="1268476"/>
                </a:lnTo>
                <a:lnTo>
                  <a:pt x="2662694" y="1247013"/>
                </a:lnTo>
                <a:lnTo>
                  <a:pt x="2708313" y="1226185"/>
                </a:lnTo>
                <a:lnTo>
                  <a:pt x="2754198" y="1205979"/>
                </a:lnTo>
                <a:lnTo>
                  <a:pt x="2800350" y="1186408"/>
                </a:lnTo>
                <a:lnTo>
                  <a:pt x="2846755" y="1167472"/>
                </a:lnTo>
                <a:lnTo>
                  <a:pt x="2893415" y="1149184"/>
                </a:lnTo>
                <a:lnTo>
                  <a:pt x="2940316" y="1131519"/>
                </a:lnTo>
                <a:lnTo>
                  <a:pt x="2987446" y="1114501"/>
                </a:lnTo>
                <a:lnTo>
                  <a:pt x="3034804" y="1098130"/>
                </a:lnTo>
                <a:lnTo>
                  <a:pt x="3072295" y="1085735"/>
                </a:lnTo>
                <a:lnTo>
                  <a:pt x="3072295" y="872769"/>
                </a:lnTo>
                <a:close/>
              </a:path>
              <a:path w="3072765" h="3500754">
                <a:moveTo>
                  <a:pt x="3072295" y="172643"/>
                </a:moveTo>
                <a:lnTo>
                  <a:pt x="3032125" y="185204"/>
                </a:lnTo>
                <a:lnTo>
                  <a:pt x="2984474" y="200761"/>
                </a:lnTo>
                <a:lnTo>
                  <a:pt x="2937027" y="216941"/>
                </a:lnTo>
                <a:lnTo>
                  <a:pt x="2889783" y="233730"/>
                </a:lnTo>
                <a:lnTo>
                  <a:pt x="2842768" y="251129"/>
                </a:lnTo>
                <a:lnTo>
                  <a:pt x="2795981" y="269125"/>
                </a:lnTo>
                <a:lnTo>
                  <a:pt x="2749423" y="287743"/>
                </a:lnTo>
                <a:lnTo>
                  <a:pt x="2703093" y="306946"/>
                </a:lnTo>
                <a:lnTo>
                  <a:pt x="2657017" y="326758"/>
                </a:lnTo>
                <a:lnTo>
                  <a:pt x="2611196" y="347167"/>
                </a:lnTo>
                <a:lnTo>
                  <a:pt x="2565628" y="368185"/>
                </a:lnTo>
                <a:lnTo>
                  <a:pt x="2520327" y="389788"/>
                </a:lnTo>
                <a:lnTo>
                  <a:pt x="2475306" y="411988"/>
                </a:lnTo>
                <a:lnTo>
                  <a:pt x="2430551" y="434771"/>
                </a:lnTo>
                <a:lnTo>
                  <a:pt x="2386088" y="458152"/>
                </a:lnTo>
                <a:lnTo>
                  <a:pt x="2341918" y="482130"/>
                </a:lnTo>
                <a:lnTo>
                  <a:pt x="2297760" y="458152"/>
                </a:lnTo>
                <a:lnTo>
                  <a:pt x="2253323" y="434771"/>
                </a:lnTo>
                <a:lnTo>
                  <a:pt x="2208580" y="411988"/>
                </a:lnTo>
                <a:lnTo>
                  <a:pt x="2163559" y="389788"/>
                </a:lnTo>
                <a:lnTo>
                  <a:pt x="2118271" y="368185"/>
                </a:lnTo>
                <a:lnTo>
                  <a:pt x="2072716" y="347167"/>
                </a:lnTo>
                <a:lnTo>
                  <a:pt x="2026907" y="326758"/>
                </a:lnTo>
                <a:lnTo>
                  <a:pt x="1980831" y="306946"/>
                </a:lnTo>
                <a:lnTo>
                  <a:pt x="1934514" y="287743"/>
                </a:lnTo>
                <a:lnTo>
                  <a:pt x="1887969" y="269125"/>
                </a:lnTo>
                <a:lnTo>
                  <a:pt x="1841182" y="251129"/>
                </a:lnTo>
                <a:lnTo>
                  <a:pt x="1794167" y="233730"/>
                </a:lnTo>
                <a:lnTo>
                  <a:pt x="1746935" y="216941"/>
                </a:lnTo>
                <a:lnTo>
                  <a:pt x="1699488" y="200761"/>
                </a:lnTo>
                <a:lnTo>
                  <a:pt x="1651838" y="185204"/>
                </a:lnTo>
                <a:lnTo>
                  <a:pt x="1603984" y="170256"/>
                </a:lnTo>
                <a:lnTo>
                  <a:pt x="1555940" y="155917"/>
                </a:lnTo>
                <a:lnTo>
                  <a:pt x="1507705" y="142201"/>
                </a:lnTo>
                <a:lnTo>
                  <a:pt x="1459306" y="129095"/>
                </a:lnTo>
                <a:lnTo>
                  <a:pt x="1410716" y="116624"/>
                </a:lnTo>
                <a:lnTo>
                  <a:pt x="1361973" y="104762"/>
                </a:lnTo>
                <a:lnTo>
                  <a:pt x="1313065" y="93535"/>
                </a:lnTo>
                <a:lnTo>
                  <a:pt x="1264005" y="82931"/>
                </a:lnTo>
                <a:lnTo>
                  <a:pt x="1214805" y="72961"/>
                </a:lnTo>
                <a:lnTo>
                  <a:pt x="1165466" y="63614"/>
                </a:lnTo>
                <a:lnTo>
                  <a:pt x="1115999" y="54902"/>
                </a:lnTo>
                <a:lnTo>
                  <a:pt x="1066393" y="46824"/>
                </a:lnTo>
                <a:lnTo>
                  <a:pt x="1016685" y="39382"/>
                </a:lnTo>
                <a:lnTo>
                  <a:pt x="966851" y="32575"/>
                </a:lnTo>
                <a:lnTo>
                  <a:pt x="916914" y="26416"/>
                </a:lnTo>
                <a:lnTo>
                  <a:pt x="866889" y="20891"/>
                </a:lnTo>
                <a:lnTo>
                  <a:pt x="816762" y="16014"/>
                </a:lnTo>
                <a:lnTo>
                  <a:pt x="766559" y="11772"/>
                </a:lnTo>
                <a:lnTo>
                  <a:pt x="716280" y="8191"/>
                </a:lnTo>
                <a:lnTo>
                  <a:pt x="665911" y="5245"/>
                </a:lnTo>
                <a:lnTo>
                  <a:pt x="615492" y="2959"/>
                </a:lnTo>
                <a:lnTo>
                  <a:pt x="565023" y="1320"/>
                </a:lnTo>
                <a:lnTo>
                  <a:pt x="514489" y="330"/>
                </a:lnTo>
                <a:lnTo>
                  <a:pt x="463918" y="0"/>
                </a:lnTo>
                <a:lnTo>
                  <a:pt x="409752" y="368"/>
                </a:lnTo>
                <a:lnTo>
                  <a:pt x="355803" y="1473"/>
                </a:lnTo>
                <a:lnTo>
                  <a:pt x="302120" y="3289"/>
                </a:lnTo>
                <a:lnTo>
                  <a:pt x="248754" y="5842"/>
                </a:lnTo>
                <a:lnTo>
                  <a:pt x="195783" y="9105"/>
                </a:lnTo>
                <a:lnTo>
                  <a:pt x="143243" y="13093"/>
                </a:lnTo>
                <a:lnTo>
                  <a:pt x="91211" y="17780"/>
                </a:lnTo>
                <a:lnTo>
                  <a:pt x="52641" y="29527"/>
                </a:lnTo>
                <a:lnTo>
                  <a:pt x="22644" y="54292"/>
                </a:lnTo>
                <a:lnTo>
                  <a:pt x="4127" y="88531"/>
                </a:lnTo>
                <a:lnTo>
                  <a:pt x="0" y="128651"/>
                </a:lnTo>
                <a:lnTo>
                  <a:pt x="11734" y="167220"/>
                </a:lnTo>
                <a:lnTo>
                  <a:pt x="36499" y="197218"/>
                </a:lnTo>
                <a:lnTo>
                  <a:pt x="70726" y="215734"/>
                </a:lnTo>
                <a:lnTo>
                  <a:pt x="110858" y="219862"/>
                </a:lnTo>
                <a:lnTo>
                  <a:pt x="160134" y="215417"/>
                </a:lnTo>
                <a:lnTo>
                  <a:pt x="209880" y="211658"/>
                </a:lnTo>
                <a:lnTo>
                  <a:pt x="260057" y="208572"/>
                </a:lnTo>
                <a:lnTo>
                  <a:pt x="310603" y="206184"/>
                </a:lnTo>
                <a:lnTo>
                  <a:pt x="361467" y="204470"/>
                </a:lnTo>
                <a:lnTo>
                  <a:pt x="412584" y="203454"/>
                </a:lnTo>
                <a:lnTo>
                  <a:pt x="463918" y="203111"/>
                </a:lnTo>
                <a:lnTo>
                  <a:pt x="514527" y="203454"/>
                </a:lnTo>
                <a:lnTo>
                  <a:pt x="565086" y="204495"/>
                </a:lnTo>
                <a:lnTo>
                  <a:pt x="615594" y="206222"/>
                </a:lnTo>
                <a:lnTo>
                  <a:pt x="666038" y="208635"/>
                </a:lnTo>
                <a:lnTo>
                  <a:pt x="716407" y="211734"/>
                </a:lnTo>
                <a:lnTo>
                  <a:pt x="766699" y="215519"/>
                </a:lnTo>
                <a:lnTo>
                  <a:pt x="816902" y="219989"/>
                </a:lnTo>
                <a:lnTo>
                  <a:pt x="867016" y="225132"/>
                </a:lnTo>
                <a:lnTo>
                  <a:pt x="917028" y="230949"/>
                </a:lnTo>
                <a:lnTo>
                  <a:pt x="966927" y="237451"/>
                </a:lnTo>
                <a:lnTo>
                  <a:pt x="1016711" y="244627"/>
                </a:lnTo>
                <a:lnTo>
                  <a:pt x="1066368" y="252463"/>
                </a:lnTo>
                <a:lnTo>
                  <a:pt x="1115898" y="260985"/>
                </a:lnTo>
                <a:lnTo>
                  <a:pt x="1165288" y="270167"/>
                </a:lnTo>
                <a:lnTo>
                  <a:pt x="1214526" y="280009"/>
                </a:lnTo>
                <a:lnTo>
                  <a:pt x="1263624" y="290525"/>
                </a:lnTo>
                <a:lnTo>
                  <a:pt x="1312557" y="301688"/>
                </a:lnTo>
                <a:lnTo>
                  <a:pt x="1361313" y="313524"/>
                </a:lnTo>
                <a:lnTo>
                  <a:pt x="1409903" y="326021"/>
                </a:lnTo>
                <a:lnTo>
                  <a:pt x="1458302" y="339166"/>
                </a:lnTo>
                <a:lnTo>
                  <a:pt x="1506512" y="352958"/>
                </a:lnTo>
                <a:lnTo>
                  <a:pt x="1554530" y="367411"/>
                </a:lnTo>
                <a:lnTo>
                  <a:pt x="1602346" y="382511"/>
                </a:lnTo>
                <a:lnTo>
                  <a:pt x="1649933" y="398259"/>
                </a:lnTo>
                <a:lnTo>
                  <a:pt x="1697316" y="414655"/>
                </a:lnTo>
                <a:lnTo>
                  <a:pt x="1744459" y="431698"/>
                </a:lnTo>
                <a:lnTo>
                  <a:pt x="1791373" y="449376"/>
                </a:lnTo>
                <a:lnTo>
                  <a:pt x="1838045" y="467690"/>
                </a:lnTo>
                <a:lnTo>
                  <a:pt x="1884476" y="486651"/>
                </a:lnTo>
                <a:lnTo>
                  <a:pt x="1930641" y="506247"/>
                </a:lnTo>
                <a:lnTo>
                  <a:pt x="1976539" y="526478"/>
                </a:lnTo>
                <a:lnTo>
                  <a:pt x="2022170" y="547331"/>
                </a:lnTo>
                <a:lnTo>
                  <a:pt x="2067509" y="568820"/>
                </a:lnTo>
                <a:lnTo>
                  <a:pt x="2112568" y="590943"/>
                </a:lnTo>
                <a:lnTo>
                  <a:pt x="2157336" y="613676"/>
                </a:lnTo>
                <a:lnTo>
                  <a:pt x="2201811" y="637044"/>
                </a:lnTo>
                <a:lnTo>
                  <a:pt x="2245969" y="661035"/>
                </a:lnTo>
                <a:lnTo>
                  <a:pt x="2291054" y="686269"/>
                </a:lnTo>
                <a:lnTo>
                  <a:pt x="2297658" y="689978"/>
                </a:lnTo>
                <a:lnTo>
                  <a:pt x="2303881" y="692886"/>
                </a:lnTo>
                <a:lnTo>
                  <a:pt x="2314206" y="696391"/>
                </a:lnTo>
                <a:lnTo>
                  <a:pt x="2318562" y="697433"/>
                </a:lnTo>
                <a:lnTo>
                  <a:pt x="2329103" y="699503"/>
                </a:lnTo>
                <a:lnTo>
                  <a:pt x="2335517" y="700125"/>
                </a:lnTo>
                <a:lnTo>
                  <a:pt x="2348344" y="700125"/>
                </a:lnTo>
                <a:lnTo>
                  <a:pt x="2392197" y="686676"/>
                </a:lnTo>
                <a:lnTo>
                  <a:pt x="2438920" y="660450"/>
                </a:lnTo>
                <a:lnTo>
                  <a:pt x="2483078" y="636485"/>
                </a:lnTo>
                <a:lnTo>
                  <a:pt x="2527541" y="613156"/>
                </a:lnTo>
                <a:lnTo>
                  <a:pt x="2572296" y="590435"/>
                </a:lnTo>
                <a:lnTo>
                  <a:pt x="2617355" y="568350"/>
                </a:lnTo>
                <a:lnTo>
                  <a:pt x="2662694" y="546887"/>
                </a:lnTo>
                <a:lnTo>
                  <a:pt x="2708313" y="526059"/>
                </a:lnTo>
                <a:lnTo>
                  <a:pt x="2754198" y="505853"/>
                </a:lnTo>
                <a:lnTo>
                  <a:pt x="2800350" y="486283"/>
                </a:lnTo>
                <a:lnTo>
                  <a:pt x="2846755" y="467360"/>
                </a:lnTo>
                <a:lnTo>
                  <a:pt x="2893415" y="449059"/>
                </a:lnTo>
                <a:lnTo>
                  <a:pt x="2940316" y="431406"/>
                </a:lnTo>
                <a:lnTo>
                  <a:pt x="2987446" y="414388"/>
                </a:lnTo>
                <a:lnTo>
                  <a:pt x="3034804" y="398018"/>
                </a:lnTo>
                <a:lnTo>
                  <a:pt x="3072295" y="385610"/>
                </a:lnTo>
                <a:lnTo>
                  <a:pt x="3072295" y="172643"/>
                </a:lnTo>
                <a:close/>
              </a:path>
            </a:pathLst>
          </a:custGeom>
          <a:solidFill>
            <a:srgbClr val="003A49">
              <a:alpha val="16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456" y="606425"/>
            <a:ext cx="20104556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hu-HU" sz="4000" spc="-5" dirty="0">
                <a:solidFill>
                  <a:srgbClr val="003A49"/>
                </a:solidFill>
                <a:latin typeface="Montserrat Medium"/>
                <a:cs typeface="Montserrat Medium"/>
              </a:rPr>
              <a:t>1.3. Anyag és módszer</a:t>
            </a:r>
            <a:endParaRPr sz="4000" dirty="0">
              <a:latin typeface="Montserrat Medium"/>
              <a:cs typeface="Montserrat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72695" y="3642495"/>
            <a:ext cx="10336755" cy="449469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5600" marR="5080" indent="-342900">
              <a:lnSpc>
                <a:spcPct val="101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50" spc="5" dirty="0">
                <a:latin typeface="Montserrat"/>
                <a:cs typeface="Montserrat"/>
              </a:rPr>
              <a:t>Mi a vizsgálat tárgya?</a:t>
            </a:r>
          </a:p>
          <a:p>
            <a:pPr marL="355600" marR="5080" indent="-342900">
              <a:lnSpc>
                <a:spcPct val="101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50" spc="5" dirty="0">
                <a:latin typeface="Montserrat"/>
                <a:cs typeface="Montserrat"/>
              </a:rPr>
              <a:t>Milyen módszereket alkalmazott a vizsgálat során?</a:t>
            </a:r>
          </a:p>
          <a:p>
            <a:pPr marL="355600" marR="5080" indent="-342900">
              <a:lnSpc>
                <a:spcPct val="101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50" spc="5" dirty="0">
                <a:latin typeface="Montserrat"/>
                <a:cs typeface="Montserrat"/>
              </a:rPr>
              <a:t>Milyen típusú a dolgozat?</a:t>
            </a:r>
          </a:p>
          <a:p>
            <a:pPr marL="812800" marR="5080" lvl="1" indent="-342900">
              <a:lnSpc>
                <a:spcPct val="1012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hu-HU" sz="2450" spc="5" dirty="0">
                <a:latin typeface="Montserrat"/>
                <a:cs typeface="Montserrat"/>
              </a:rPr>
              <a:t>dokumentumelemző</a:t>
            </a:r>
          </a:p>
          <a:p>
            <a:pPr marL="812800" marR="5080" lvl="1" indent="-342900">
              <a:lnSpc>
                <a:spcPct val="1012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hu-HU" sz="2450" spc="5" dirty="0">
                <a:latin typeface="Montserrat"/>
                <a:cs typeface="Montserrat"/>
              </a:rPr>
              <a:t>gyakorlati</a:t>
            </a:r>
          </a:p>
          <a:p>
            <a:pPr marL="812800" marR="5080" lvl="1" indent="-342900">
              <a:lnSpc>
                <a:spcPct val="1012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hu-HU" sz="2450" spc="5" dirty="0">
                <a:latin typeface="Montserrat"/>
                <a:cs typeface="Montserrat"/>
              </a:rPr>
              <a:t>elméleti szintézis stb.</a:t>
            </a:r>
          </a:p>
          <a:p>
            <a:pPr marL="355600" marR="5080" indent="-342900">
              <a:lnSpc>
                <a:spcPct val="101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50" spc="5" dirty="0" smtClean="0">
                <a:latin typeface="Montserrat"/>
                <a:cs typeface="Montserrat"/>
              </a:rPr>
              <a:t>Milyen </a:t>
            </a:r>
            <a:r>
              <a:rPr lang="hu-HU" sz="2450" spc="5" dirty="0">
                <a:latin typeface="Montserrat"/>
                <a:cs typeface="Montserrat"/>
              </a:rPr>
              <a:t>formátumban rögzíti az eredményeit? (pl. szöveg, ábra, táblázat stb.)</a:t>
            </a:r>
          </a:p>
          <a:p>
            <a:pPr marL="355600" marR="5080" indent="-342900">
              <a:lnSpc>
                <a:spcPct val="101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50" spc="5" dirty="0">
                <a:latin typeface="Montserrat"/>
                <a:cs typeface="Montserrat"/>
              </a:rPr>
              <a:t>Miket használ a szemléltetéshez? (pl. kép)</a:t>
            </a:r>
          </a:p>
        </p:txBody>
      </p:sp>
    </p:spTree>
    <p:extLst>
      <p:ext uri="{BB962C8B-B14F-4D97-AF65-F5344CB8AC3E}">
        <p14:creationId xmlns:p14="http://schemas.microsoft.com/office/powerpoint/2010/main" val="162380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031792" y="6508274"/>
            <a:ext cx="3072765" cy="3500754"/>
          </a:xfrm>
          <a:custGeom>
            <a:avLst/>
            <a:gdLst/>
            <a:ahLst/>
            <a:cxnLst/>
            <a:rect l="l" t="t" r="r" b="b"/>
            <a:pathLst>
              <a:path w="3072765" h="3500754">
                <a:moveTo>
                  <a:pt x="3072295" y="2973133"/>
                </a:moveTo>
                <a:lnTo>
                  <a:pt x="3032125" y="2985681"/>
                </a:lnTo>
                <a:lnTo>
                  <a:pt x="2984474" y="3001251"/>
                </a:lnTo>
                <a:lnTo>
                  <a:pt x="2937027" y="3017431"/>
                </a:lnTo>
                <a:lnTo>
                  <a:pt x="2889783" y="3034207"/>
                </a:lnTo>
                <a:lnTo>
                  <a:pt x="2842768" y="3051606"/>
                </a:lnTo>
                <a:lnTo>
                  <a:pt x="2795981" y="3069615"/>
                </a:lnTo>
                <a:lnTo>
                  <a:pt x="2749423" y="3088221"/>
                </a:lnTo>
                <a:lnTo>
                  <a:pt x="2703093" y="3107436"/>
                </a:lnTo>
                <a:lnTo>
                  <a:pt x="2657017" y="3127248"/>
                </a:lnTo>
                <a:lnTo>
                  <a:pt x="2611196" y="3147657"/>
                </a:lnTo>
                <a:lnTo>
                  <a:pt x="2565628" y="3168662"/>
                </a:lnTo>
                <a:lnTo>
                  <a:pt x="2520327" y="3190265"/>
                </a:lnTo>
                <a:lnTo>
                  <a:pt x="2475306" y="3212465"/>
                </a:lnTo>
                <a:lnTo>
                  <a:pt x="2430551" y="3235261"/>
                </a:lnTo>
                <a:lnTo>
                  <a:pt x="2386088" y="3258642"/>
                </a:lnTo>
                <a:lnTo>
                  <a:pt x="2341918" y="3282607"/>
                </a:lnTo>
                <a:lnTo>
                  <a:pt x="2297760" y="3258642"/>
                </a:lnTo>
                <a:lnTo>
                  <a:pt x="2253323" y="3235261"/>
                </a:lnTo>
                <a:lnTo>
                  <a:pt x="2208580" y="3212465"/>
                </a:lnTo>
                <a:lnTo>
                  <a:pt x="2163559" y="3190265"/>
                </a:lnTo>
                <a:lnTo>
                  <a:pt x="2118271" y="3168662"/>
                </a:lnTo>
                <a:lnTo>
                  <a:pt x="2072716" y="3147657"/>
                </a:lnTo>
                <a:lnTo>
                  <a:pt x="2026907" y="3127248"/>
                </a:lnTo>
                <a:lnTo>
                  <a:pt x="1980831" y="3107436"/>
                </a:lnTo>
                <a:lnTo>
                  <a:pt x="1934514" y="3088221"/>
                </a:lnTo>
                <a:lnTo>
                  <a:pt x="1887969" y="3069615"/>
                </a:lnTo>
                <a:lnTo>
                  <a:pt x="1841182" y="3051606"/>
                </a:lnTo>
                <a:lnTo>
                  <a:pt x="1794167" y="3034207"/>
                </a:lnTo>
                <a:lnTo>
                  <a:pt x="1746935" y="3017431"/>
                </a:lnTo>
                <a:lnTo>
                  <a:pt x="1699488" y="3001251"/>
                </a:lnTo>
                <a:lnTo>
                  <a:pt x="1651838" y="2985681"/>
                </a:lnTo>
                <a:lnTo>
                  <a:pt x="1603984" y="2970733"/>
                </a:lnTo>
                <a:lnTo>
                  <a:pt x="1555940" y="2956395"/>
                </a:lnTo>
                <a:lnTo>
                  <a:pt x="1507705" y="2942679"/>
                </a:lnTo>
                <a:lnTo>
                  <a:pt x="1459306" y="2929585"/>
                </a:lnTo>
                <a:lnTo>
                  <a:pt x="1410716" y="2917101"/>
                </a:lnTo>
                <a:lnTo>
                  <a:pt x="1361973" y="2905252"/>
                </a:lnTo>
                <a:lnTo>
                  <a:pt x="1313065" y="2894012"/>
                </a:lnTo>
                <a:lnTo>
                  <a:pt x="1264005" y="2883420"/>
                </a:lnTo>
                <a:lnTo>
                  <a:pt x="1214805" y="2873438"/>
                </a:lnTo>
                <a:lnTo>
                  <a:pt x="1165466" y="2864104"/>
                </a:lnTo>
                <a:lnTo>
                  <a:pt x="1115999" y="2855391"/>
                </a:lnTo>
                <a:lnTo>
                  <a:pt x="1066393" y="2847302"/>
                </a:lnTo>
                <a:lnTo>
                  <a:pt x="1016685" y="2839859"/>
                </a:lnTo>
                <a:lnTo>
                  <a:pt x="966851" y="2833065"/>
                </a:lnTo>
                <a:lnTo>
                  <a:pt x="916914" y="2826893"/>
                </a:lnTo>
                <a:lnTo>
                  <a:pt x="866889" y="2821368"/>
                </a:lnTo>
                <a:lnTo>
                  <a:pt x="816762" y="2816491"/>
                </a:lnTo>
                <a:lnTo>
                  <a:pt x="766559" y="2812250"/>
                </a:lnTo>
                <a:lnTo>
                  <a:pt x="716280" y="2808668"/>
                </a:lnTo>
                <a:lnTo>
                  <a:pt x="665911" y="2805722"/>
                </a:lnTo>
                <a:lnTo>
                  <a:pt x="615492" y="2803436"/>
                </a:lnTo>
                <a:lnTo>
                  <a:pt x="565023" y="2801797"/>
                </a:lnTo>
                <a:lnTo>
                  <a:pt x="514489" y="2800807"/>
                </a:lnTo>
                <a:lnTo>
                  <a:pt x="463918" y="2800489"/>
                </a:lnTo>
                <a:lnTo>
                  <a:pt x="409752" y="2800845"/>
                </a:lnTo>
                <a:lnTo>
                  <a:pt x="355803" y="2801950"/>
                </a:lnTo>
                <a:lnTo>
                  <a:pt x="302120" y="2803779"/>
                </a:lnTo>
                <a:lnTo>
                  <a:pt x="248754" y="2806319"/>
                </a:lnTo>
                <a:lnTo>
                  <a:pt x="195783" y="2809583"/>
                </a:lnTo>
                <a:lnTo>
                  <a:pt x="143243" y="2813570"/>
                </a:lnTo>
                <a:lnTo>
                  <a:pt x="91211" y="2818269"/>
                </a:lnTo>
                <a:lnTo>
                  <a:pt x="52641" y="2830004"/>
                </a:lnTo>
                <a:lnTo>
                  <a:pt x="22644" y="2854782"/>
                </a:lnTo>
                <a:lnTo>
                  <a:pt x="4127" y="2889008"/>
                </a:lnTo>
                <a:lnTo>
                  <a:pt x="0" y="2929128"/>
                </a:lnTo>
                <a:lnTo>
                  <a:pt x="11734" y="2967698"/>
                </a:lnTo>
                <a:lnTo>
                  <a:pt x="36499" y="2997695"/>
                </a:lnTo>
                <a:lnTo>
                  <a:pt x="70726" y="3016212"/>
                </a:lnTo>
                <a:lnTo>
                  <a:pt x="110858" y="3020339"/>
                </a:lnTo>
                <a:lnTo>
                  <a:pt x="160134" y="3015894"/>
                </a:lnTo>
                <a:lnTo>
                  <a:pt x="209880" y="3012135"/>
                </a:lnTo>
                <a:lnTo>
                  <a:pt x="260057" y="3009061"/>
                </a:lnTo>
                <a:lnTo>
                  <a:pt x="310603" y="3006661"/>
                </a:lnTo>
                <a:lnTo>
                  <a:pt x="361467" y="3004959"/>
                </a:lnTo>
                <a:lnTo>
                  <a:pt x="412584" y="3003931"/>
                </a:lnTo>
                <a:lnTo>
                  <a:pt x="463918" y="3003588"/>
                </a:lnTo>
                <a:lnTo>
                  <a:pt x="514527" y="3003931"/>
                </a:lnTo>
                <a:lnTo>
                  <a:pt x="565086" y="3004972"/>
                </a:lnTo>
                <a:lnTo>
                  <a:pt x="615594" y="3006699"/>
                </a:lnTo>
                <a:lnTo>
                  <a:pt x="666038" y="3009112"/>
                </a:lnTo>
                <a:lnTo>
                  <a:pt x="716407" y="3012211"/>
                </a:lnTo>
                <a:lnTo>
                  <a:pt x="766699" y="3015996"/>
                </a:lnTo>
                <a:lnTo>
                  <a:pt x="816902" y="3020466"/>
                </a:lnTo>
                <a:lnTo>
                  <a:pt x="867016" y="3025610"/>
                </a:lnTo>
                <a:lnTo>
                  <a:pt x="917028" y="3031439"/>
                </a:lnTo>
                <a:lnTo>
                  <a:pt x="966927" y="3037929"/>
                </a:lnTo>
                <a:lnTo>
                  <a:pt x="1016711" y="3045104"/>
                </a:lnTo>
                <a:lnTo>
                  <a:pt x="1066368" y="3052953"/>
                </a:lnTo>
                <a:lnTo>
                  <a:pt x="1115898" y="3061462"/>
                </a:lnTo>
                <a:lnTo>
                  <a:pt x="1165288" y="3070644"/>
                </a:lnTo>
                <a:lnTo>
                  <a:pt x="1214526" y="3080486"/>
                </a:lnTo>
                <a:lnTo>
                  <a:pt x="1263624" y="3091002"/>
                </a:lnTo>
                <a:lnTo>
                  <a:pt x="1312557" y="3102178"/>
                </a:lnTo>
                <a:lnTo>
                  <a:pt x="1361313" y="3114002"/>
                </a:lnTo>
                <a:lnTo>
                  <a:pt x="1409903" y="3126498"/>
                </a:lnTo>
                <a:lnTo>
                  <a:pt x="1458302" y="3139643"/>
                </a:lnTo>
                <a:lnTo>
                  <a:pt x="1506512" y="3153448"/>
                </a:lnTo>
                <a:lnTo>
                  <a:pt x="1554530" y="3167888"/>
                </a:lnTo>
                <a:lnTo>
                  <a:pt x="1602346" y="3182988"/>
                </a:lnTo>
                <a:lnTo>
                  <a:pt x="1649933" y="3198749"/>
                </a:lnTo>
                <a:lnTo>
                  <a:pt x="1697316" y="3215132"/>
                </a:lnTo>
                <a:lnTo>
                  <a:pt x="1744459" y="3232175"/>
                </a:lnTo>
                <a:lnTo>
                  <a:pt x="1791373" y="3249853"/>
                </a:lnTo>
                <a:lnTo>
                  <a:pt x="1838045" y="3268180"/>
                </a:lnTo>
                <a:lnTo>
                  <a:pt x="1884476" y="3287128"/>
                </a:lnTo>
                <a:lnTo>
                  <a:pt x="1930641" y="3306724"/>
                </a:lnTo>
                <a:lnTo>
                  <a:pt x="1976539" y="3326955"/>
                </a:lnTo>
                <a:lnTo>
                  <a:pt x="2022170" y="3347809"/>
                </a:lnTo>
                <a:lnTo>
                  <a:pt x="2067509" y="3369297"/>
                </a:lnTo>
                <a:lnTo>
                  <a:pt x="2112568" y="3391420"/>
                </a:lnTo>
                <a:lnTo>
                  <a:pt x="2157336" y="3414166"/>
                </a:lnTo>
                <a:lnTo>
                  <a:pt x="2201811" y="3437534"/>
                </a:lnTo>
                <a:lnTo>
                  <a:pt x="2245969" y="3461512"/>
                </a:lnTo>
                <a:lnTo>
                  <a:pt x="2291054" y="3486747"/>
                </a:lnTo>
                <a:lnTo>
                  <a:pt x="2297658" y="3490455"/>
                </a:lnTo>
                <a:lnTo>
                  <a:pt x="2303881" y="3493363"/>
                </a:lnTo>
                <a:lnTo>
                  <a:pt x="2314206" y="3496881"/>
                </a:lnTo>
                <a:lnTo>
                  <a:pt x="2318562" y="3497910"/>
                </a:lnTo>
                <a:lnTo>
                  <a:pt x="2329103" y="3499980"/>
                </a:lnTo>
                <a:lnTo>
                  <a:pt x="2335517" y="3500602"/>
                </a:lnTo>
                <a:lnTo>
                  <a:pt x="2348344" y="3500602"/>
                </a:lnTo>
                <a:lnTo>
                  <a:pt x="2392197" y="3487153"/>
                </a:lnTo>
                <a:lnTo>
                  <a:pt x="2438920" y="3460927"/>
                </a:lnTo>
                <a:lnTo>
                  <a:pt x="2483078" y="3436975"/>
                </a:lnTo>
                <a:lnTo>
                  <a:pt x="2527541" y="3413633"/>
                </a:lnTo>
                <a:lnTo>
                  <a:pt x="2572296" y="3390925"/>
                </a:lnTo>
                <a:lnTo>
                  <a:pt x="2617355" y="3368827"/>
                </a:lnTo>
                <a:lnTo>
                  <a:pt x="2662694" y="3347377"/>
                </a:lnTo>
                <a:lnTo>
                  <a:pt x="2708313" y="3326536"/>
                </a:lnTo>
                <a:lnTo>
                  <a:pt x="2754198" y="3306343"/>
                </a:lnTo>
                <a:lnTo>
                  <a:pt x="2800350" y="3286772"/>
                </a:lnTo>
                <a:lnTo>
                  <a:pt x="2846755" y="3267837"/>
                </a:lnTo>
                <a:lnTo>
                  <a:pt x="2893415" y="3249536"/>
                </a:lnTo>
                <a:lnTo>
                  <a:pt x="2940316" y="3231883"/>
                </a:lnTo>
                <a:lnTo>
                  <a:pt x="2987446" y="3214865"/>
                </a:lnTo>
                <a:lnTo>
                  <a:pt x="3034804" y="3198495"/>
                </a:lnTo>
                <a:lnTo>
                  <a:pt x="3072295" y="3186099"/>
                </a:lnTo>
                <a:lnTo>
                  <a:pt x="3072295" y="2973133"/>
                </a:lnTo>
                <a:close/>
              </a:path>
              <a:path w="3072765" h="3500754">
                <a:moveTo>
                  <a:pt x="3072295" y="2273008"/>
                </a:moveTo>
                <a:lnTo>
                  <a:pt x="3032125" y="2285568"/>
                </a:lnTo>
                <a:lnTo>
                  <a:pt x="2984474" y="2301125"/>
                </a:lnTo>
                <a:lnTo>
                  <a:pt x="2937027" y="2317305"/>
                </a:lnTo>
                <a:lnTo>
                  <a:pt x="2889783" y="2334095"/>
                </a:lnTo>
                <a:lnTo>
                  <a:pt x="2842768" y="2351494"/>
                </a:lnTo>
                <a:lnTo>
                  <a:pt x="2795981" y="2369489"/>
                </a:lnTo>
                <a:lnTo>
                  <a:pt x="2749423" y="2388095"/>
                </a:lnTo>
                <a:lnTo>
                  <a:pt x="2703093" y="2407310"/>
                </a:lnTo>
                <a:lnTo>
                  <a:pt x="2657017" y="2427122"/>
                </a:lnTo>
                <a:lnTo>
                  <a:pt x="2611196" y="2447531"/>
                </a:lnTo>
                <a:lnTo>
                  <a:pt x="2565628" y="2468537"/>
                </a:lnTo>
                <a:lnTo>
                  <a:pt x="2520327" y="2490152"/>
                </a:lnTo>
                <a:lnTo>
                  <a:pt x="2475306" y="2512352"/>
                </a:lnTo>
                <a:lnTo>
                  <a:pt x="2430551" y="2535136"/>
                </a:lnTo>
                <a:lnTo>
                  <a:pt x="2386088" y="2558516"/>
                </a:lnTo>
                <a:lnTo>
                  <a:pt x="2341918" y="2582481"/>
                </a:lnTo>
                <a:lnTo>
                  <a:pt x="2297760" y="2558516"/>
                </a:lnTo>
                <a:lnTo>
                  <a:pt x="2253323" y="2535136"/>
                </a:lnTo>
                <a:lnTo>
                  <a:pt x="2208580" y="2512352"/>
                </a:lnTo>
                <a:lnTo>
                  <a:pt x="2163559" y="2490152"/>
                </a:lnTo>
                <a:lnTo>
                  <a:pt x="2118271" y="2468537"/>
                </a:lnTo>
                <a:lnTo>
                  <a:pt x="2072716" y="2447531"/>
                </a:lnTo>
                <a:lnTo>
                  <a:pt x="2026907" y="2427122"/>
                </a:lnTo>
                <a:lnTo>
                  <a:pt x="1980831" y="2407310"/>
                </a:lnTo>
                <a:lnTo>
                  <a:pt x="1934514" y="2388095"/>
                </a:lnTo>
                <a:lnTo>
                  <a:pt x="1887969" y="2369489"/>
                </a:lnTo>
                <a:lnTo>
                  <a:pt x="1841182" y="2351494"/>
                </a:lnTo>
                <a:lnTo>
                  <a:pt x="1794167" y="2334095"/>
                </a:lnTo>
                <a:lnTo>
                  <a:pt x="1746935" y="2317305"/>
                </a:lnTo>
                <a:lnTo>
                  <a:pt x="1699488" y="2301125"/>
                </a:lnTo>
                <a:lnTo>
                  <a:pt x="1651838" y="2285568"/>
                </a:lnTo>
                <a:lnTo>
                  <a:pt x="1603984" y="2270607"/>
                </a:lnTo>
                <a:lnTo>
                  <a:pt x="1555940" y="2256282"/>
                </a:lnTo>
                <a:lnTo>
                  <a:pt x="1507705" y="2242553"/>
                </a:lnTo>
                <a:lnTo>
                  <a:pt x="1459306" y="2229459"/>
                </a:lnTo>
                <a:lnTo>
                  <a:pt x="1410716" y="2216988"/>
                </a:lnTo>
                <a:lnTo>
                  <a:pt x="1361973" y="2205126"/>
                </a:lnTo>
                <a:lnTo>
                  <a:pt x="1313065" y="2193899"/>
                </a:lnTo>
                <a:lnTo>
                  <a:pt x="1264005" y="2183295"/>
                </a:lnTo>
                <a:lnTo>
                  <a:pt x="1214805" y="2173325"/>
                </a:lnTo>
                <a:lnTo>
                  <a:pt x="1165466" y="2163978"/>
                </a:lnTo>
                <a:lnTo>
                  <a:pt x="1115999" y="2155266"/>
                </a:lnTo>
                <a:lnTo>
                  <a:pt x="1066393" y="2147189"/>
                </a:lnTo>
                <a:lnTo>
                  <a:pt x="1016685" y="2139746"/>
                </a:lnTo>
                <a:lnTo>
                  <a:pt x="966851" y="2132939"/>
                </a:lnTo>
                <a:lnTo>
                  <a:pt x="916914" y="2126780"/>
                </a:lnTo>
                <a:lnTo>
                  <a:pt x="866889" y="2121255"/>
                </a:lnTo>
                <a:lnTo>
                  <a:pt x="816762" y="2116366"/>
                </a:lnTo>
                <a:lnTo>
                  <a:pt x="766559" y="2112137"/>
                </a:lnTo>
                <a:lnTo>
                  <a:pt x="716280" y="2108543"/>
                </a:lnTo>
                <a:lnTo>
                  <a:pt x="665911" y="2105609"/>
                </a:lnTo>
                <a:lnTo>
                  <a:pt x="615492" y="2103310"/>
                </a:lnTo>
                <a:lnTo>
                  <a:pt x="565023" y="2101672"/>
                </a:lnTo>
                <a:lnTo>
                  <a:pt x="514489" y="2100694"/>
                </a:lnTo>
                <a:lnTo>
                  <a:pt x="463918" y="2100364"/>
                </a:lnTo>
                <a:lnTo>
                  <a:pt x="409752" y="2100732"/>
                </a:lnTo>
                <a:lnTo>
                  <a:pt x="355803" y="2101824"/>
                </a:lnTo>
                <a:lnTo>
                  <a:pt x="302120" y="2103653"/>
                </a:lnTo>
                <a:lnTo>
                  <a:pt x="248754" y="2106206"/>
                </a:lnTo>
                <a:lnTo>
                  <a:pt x="195783" y="2109470"/>
                </a:lnTo>
                <a:lnTo>
                  <a:pt x="143243" y="2113445"/>
                </a:lnTo>
                <a:lnTo>
                  <a:pt x="91211" y="2118144"/>
                </a:lnTo>
                <a:lnTo>
                  <a:pt x="52641" y="2129891"/>
                </a:lnTo>
                <a:lnTo>
                  <a:pt x="22644" y="2154656"/>
                </a:lnTo>
                <a:lnTo>
                  <a:pt x="4127" y="2188883"/>
                </a:lnTo>
                <a:lnTo>
                  <a:pt x="0" y="2229015"/>
                </a:lnTo>
                <a:lnTo>
                  <a:pt x="11734" y="2267572"/>
                </a:lnTo>
                <a:lnTo>
                  <a:pt x="36499" y="2297569"/>
                </a:lnTo>
                <a:lnTo>
                  <a:pt x="70726" y="2316086"/>
                </a:lnTo>
                <a:lnTo>
                  <a:pt x="110858" y="2320213"/>
                </a:lnTo>
                <a:lnTo>
                  <a:pt x="160134" y="2315781"/>
                </a:lnTo>
                <a:lnTo>
                  <a:pt x="209880" y="2312009"/>
                </a:lnTo>
                <a:lnTo>
                  <a:pt x="260057" y="2308936"/>
                </a:lnTo>
                <a:lnTo>
                  <a:pt x="310603" y="2306548"/>
                </a:lnTo>
                <a:lnTo>
                  <a:pt x="361467" y="2304834"/>
                </a:lnTo>
                <a:lnTo>
                  <a:pt x="412584" y="2303805"/>
                </a:lnTo>
                <a:lnTo>
                  <a:pt x="463918" y="2303462"/>
                </a:lnTo>
                <a:lnTo>
                  <a:pt x="514527" y="2303818"/>
                </a:lnTo>
                <a:lnTo>
                  <a:pt x="565086" y="2304846"/>
                </a:lnTo>
                <a:lnTo>
                  <a:pt x="615594" y="2306574"/>
                </a:lnTo>
                <a:lnTo>
                  <a:pt x="666038" y="2308999"/>
                </a:lnTo>
                <a:lnTo>
                  <a:pt x="716407" y="2312098"/>
                </a:lnTo>
                <a:lnTo>
                  <a:pt x="766699" y="2315883"/>
                </a:lnTo>
                <a:lnTo>
                  <a:pt x="816902" y="2320340"/>
                </a:lnTo>
                <a:lnTo>
                  <a:pt x="867016" y="2325484"/>
                </a:lnTo>
                <a:lnTo>
                  <a:pt x="917028" y="2331313"/>
                </a:lnTo>
                <a:lnTo>
                  <a:pt x="966927" y="2337816"/>
                </a:lnTo>
                <a:lnTo>
                  <a:pt x="1016711" y="2344978"/>
                </a:lnTo>
                <a:lnTo>
                  <a:pt x="1066368" y="2352827"/>
                </a:lnTo>
                <a:lnTo>
                  <a:pt x="1115898" y="2361349"/>
                </a:lnTo>
                <a:lnTo>
                  <a:pt x="1165288" y="2370518"/>
                </a:lnTo>
                <a:lnTo>
                  <a:pt x="1214526" y="2380373"/>
                </a:lnTo>
                <a:lnTo>
                  <a:pt x="1263624" y="2390876"/>
                </a:lnTo>
                <a:lnTo>
                  <a:pt x="1312557" y="2402052"/>
                </a:lnTo>
                <a:lnTo>
                  <a:pt x="1361313" y="2413889"/>
                </a:lnTo>
                <a:lnTo>
                  <a:pt x="1409903" y="2426373"/>
                </a:lnTo>
                <a:lnTo>
                  <a:pt x="1458302" y="2439517"/>
                </a:lnTo>
                <a:lnTo>
                  <a:pt x="1506512" y="2453322"/>
                </a:lnTo>
                <a:lnTo>
                  <a:pt x="1554530" y="2467775"/>
                </a:lnTo>
                <a:lnTo>
                  <a:pt x="1602346" y="2482875"/>
                </a:lnTo>
                <a:lnTo>
                  <a:pt x="1649933" y="2498623"/>
                </a:lnTo>
                <a:lnTo>
                  <a:pt x="1697316" y="2515019"/>
                </a:lnTo>
                <a:lnTo>
                  <a:pt x="1744459" y="2532049"/>
                </a:lnTo>
                <a:lnTo>
                  <a:pt x="1791373" y="2549741"/>
                </a:lnTo>
                <a:lnTo>
                  <a:pt x="1838045" y="2568054"/>
                </a:lnTo>
                <a:lnTo>
                  <a:pt x="1884476" y="2587015"/>
                </a:lnTo>
                <a:lnTo>
                  <a:pt x="1930641" y="2606611"/>
                </a:lnTo>
                <a:lnTo>
                  <a:pt x="1976539" y="2626830"/>
                </a:lnTo>
                <a:lnTo>
                  <a:pt x="2022170" y="2647696"/>
                </a:lnTo>
                <a:lnTo>
                  <a:pt x="2067509" y="2669184"/>
                </a:lnTo>
                <a:lnTo>
                  <a:pt x="2112568" y="2691295"/>
                </a:lnTo>
                <a:lnTo>
                  <a:pt x="2157336" y="2714040"/>
                </a:lnTo>
                <a:lnTo>
                  <a:pt x="2201811" y="2737408"/>
                </a:lnTo>
                <a:lnTo>
                  <a:pt x="2245969" y="2761399"/>
                </a:lnTo>
                <a:lnTo>
                  <a:pt x="2291054" y="2786621"/>
                </a:lnTo>
                <a:lnTo>
                  <a:pt x="2297658" y="2790342"/>
                </a:lnTo>
                <a:lnTo>
                  <a:pt x="2303881" y="2793250"/>
                </a:lnTo>
                <a:lnTo>
                  <a:pt x="2314206" y="2796756"/>
                </a:lnTo>
                <a:lnTo>
                  <a:pt x="2318562" y="2797797"/>
                </a:lnTo>
                <a:lnTo>
                  <a:pt x="2329103" y="2799867"/>
                </a:lnTo>
                <a:lnTo>
                  <a:pt x="2335517" y="2800489"/>
                </a:lnTo>
                <a:lnTo>
                  <a:pt x="2348344" y="2800489"/>
                </a:lnTo>
                <a:lnTo>
                  <a:pt x="2392197" y="2787040"/>
                </a:lnTo>
                <a:lnTo>
                  <a:pt x="2438920" y="2760815"/>
                </a:lnTo>
                <a:lnTo>
                  <a:pt x="2483078" y="2736850"/>
                </a:lnTo>
                <a:lnTo>
                  <a:pt x="2527541" y="2713520"/>
                </a:lnTo>
                <a:lnTo>
                  <a:pt x="2572296" y="2690799"/>
                </a:lnTo>
                <a:lnTo>
                  <a:pt x="2617355" y="2668714"/>
                </a:lnTo>
                <a:lnTo>
                  <a:pt x="2662694" y="2647251"/>
                </a:lnTo>
                <a:lnTo>
                  <a:pt x="2708313" y="2626423"/>
                </a:lnTo>
                <a:lnTo>
                  <a:pt x="2754198" y="2606217"/>
                </a:lnTo>
                <a:lnTo>
                  <a:pt x="2800350" y="2586647"/>
                </a:lnTo>
                <a:lnTo>
                  <a:pt x="2846755" y="2567711"/>
                </a:lnTo>
                <a:lnTo>
                  <a:pt x="2893415" y="2549423"/>
                </a:lnTo>
                <a:lnTo>
                  <a:pt x="2940316" y="2531757"/>
                </a:lnTo>
                <a:lnTo>
                  <a:pt x="2987446" y="2514752"/>
                </a:lnTo>
                <a:lnTo>
                  <a:pt x="3034804" y="2498369"/>
                </a:lnTo>
                <a:lnTo>
                  <a:pt x="3072295" y="2485974"/>
                </a:lnTo>
                <a:lnTo>
                  <a:pt x="3072295" y="2273008"/>
                </a:lnTo>
                <a:close/>
              </a:path>
              <a:path w="3072765" h="3500754">
                <a:moveTo>
                  <a:pt x="3072295" y="1572895"/>
                </a:moveTo>
                <a:lnTo>
                  <a:pt x="3032125" y="1585442"/>
                </a:lnTo>
                <a:lnTo>
                  <a:pt x="2984474" y="1601012"/>
                </a:lnTo>
                <a:lnTo>
                  <a:pt x="2937027" y="1617179"/>
                </a:lnTo>
                <a:lnTo>
                  <a:pt x="2889783" y="1633969"/>
                </a:lnTo>
                <a:lnTo>
                  <a:pt x="2842768" y="1651368"/>
                </a:lnTo>
                <a:lnTo>
                  <a:pt x="2795981" y="1669376"/>
                </a:lnTo>
                <a:lnTo>
                  <a:pt x="2749423" y="1687982"/>
                </a:lnTo>
                <a:lnTo>
                  <a:pt x="2703093" y="1707184"/>
                </a:lnTo>
                <a:lnTo>
                  <a:pt x="2657017" y="1726996"/>
                </a:lnTo>
                <a:lnTo>
                  <a:pt x="2611196" y="1747418"/>
                </a:lnTo>
                <a:lnTo>
                  <a:pt x="2565628" y="1768424"/>
                </a:lnTo>
                <a:lnTo>
                  <a:pt x="2520327" y="1790026"/>
                </a:lnTo>
                <a:lnTo>
                  <a:pt x="2475306" y="1812226"/>
                </a:lnTo>
                <a:lnTo>
                  <a:pt x="2430551" y="1835010"/>
                </a:lnTo>
                <a:lnTo>
                  <a:pt x="2386088" y="1858403"/>
                </a:lnTo>
                <a:lnTo>
                  <a:pt x="2341918" y="1882368"/>
                </a:lnTo>
                <a:lnTo>
                  <a:pt x="2297760" y="1858403"/>
                </a:lnTo>
                <a:lnTo>
                  <a:pt x="2253323" y="1835010"/>
                </a:lnTo>
                <a:lnTo>
                  <a:pt x="2208580" y="1812226"/>
                </a:lnTo>
                <a:lnTo>
                  <a:pt x="2163559" y="1790026"/>
                </a:lnTo>
                <a:lnTo>
                  <a:pt x="2118271" y="1768424"/>
                </a:lnTo>
                <a:lnTo>
                  <a:pt x="2072716" y="1747418"/>
                </a:lnTo>
                <a:lnTo>
                  <a:pt x="2026907" y="1726996"/>
                </a:lnTo>
                <a:lnTo>
                  <a:pt x="1980831" y="1707184"/>
                </a:lnTo>
                <a:lnTo>
                  <a:pt x="1934514" y="1687982"/>
                </a:lnTo>
                <a:lnTo>
                  <a:pt x="1887969" y="1669376"/>
                </a:lnTo>
                <a:lnTo>
                  <a:pt x="1841182" y="1651368"/>
                </a:lnTo>
                <a:lnTo>
                  <a:pt x="1794167" y="1633969"/>
                </a:lnTo>
                <a:lnTo>
                  <a:pt x="1746935" y="1617179"/>
                </a:lnTo>
                <a:lnTo>
                  <a:pt x="1699488" y="1601012"/>
                </a:lnTo>
                <a:lnTo>
                  <a:pt x="1651838" y="1585442"/>
                </a:lnTo>
                <a:lnTo>
                  <a:pt x="1603984" y="1570494"/>
                </a:lnTo>
                <a:lnTo>
                  <a:pt x="1555940" y="1556156"/>
                </a:lnTo>
                <a:lnTo>
                  <a:pt x="1507705" y="1542440"/>
                </a:lnTo>
                <a:lnTo>
                  <a:pt x="1459306" y="1529334"/>
                </a:lnTo>
                <a:lnTo>
                  <a:pt x="1410716" y="1516862"/>
                </a:lnTo>
                <a:lnTo>
                  <a:pt x="1361973" y="1505013"/>
                </a:lnTo>
                <a:lnTo>
                  <a:pt x="1313065" y="1493774"/>
                </a:lnTo>
                <a:lnTo>
                  <a:pt x="1264005" y="1483169"/>
                </a:lnTo>
                <a:lnTo>
                  <a:pt x="1214805" y="1473200"/>
                </a:lnTo>
                <a:lnTo>
                  <a:pt x="1165466" y="1463852"/>
                </a:lnTo>
                <a:lnTo>
                  <a:pt x="1115999" y="1455140"/>
                </a:lnTo>
                <a:lnTo>
                  <a:pt x="1066393" y="1447063"/>
                </a:lnTo>
                <a:lnTo>
                  <a:pt x="1016685" y="1439621"/>
                </a:lnTo>
                <a:lnTo>
                  <a:pt x="966851" y="1432826"/>
                </a:lnTo>
                <a:lnTo>
                  <a:pt x="916914" y="1426654"/>
                </a:lnTo>
                <a:lnTo>
                  <a:pt x="866889" y="1421130"/>
                </a:lnTo>
                <a:lnTo>
                  <a:pt x="816762" y="1416253"/>
                </a:lnTo>
                <a:lnTo>
                  <a:pt x="766559" y="1412011"/>
                </a:lnTo>
                <a:lnTo>
                  <a:pt x="716280" y="1408430"/>
                </a:lnTo>
                <a:lnTo>
                  <a:pt x="665911" y="1405483"/>
                </a:lnTo>
                <a:lnTo>
                  <a:pt x="615492" y="1403197"/>
                </a:lnTo>
                <a:lnTo>
                  <a:pt x="565023" y="1401559"/>
                </a:lnTo>
                <a:lnTo>
                  <a:pt x="514489" y="1400568"/>
                </a:lnTo>
                <a:lnTo>
                  <a:pt x="463918" y="1400238"/>
                </a:lnTo>
                <a:lnTo>
                  <a:pt x="409752" y="1400606"/>
                </a:lnTo>
                <a:lnTo>
                  <a:pt x="355803" y="1401711"/>
                </a:lnTo>
                <a:lnTo>
                  <a:pt x="302120" y="1403527"/>
                </a:lnTo>
                <a:lnTo>
                  <a:pt x="248754" y="1406080"/>
                </a:lnTo>
                <a:lnTo>
                  <a:pt x="195783" y="1409344"/>
                </a:lnTo>
                <a:lnTo>
                  <a:pt x="143243" y="1413332"/>
                </a:lnTo>
                <a:lnTo>
                  <a:pt x="91211" y="1418018"/>
                </a:lnTo>
                <a:lnTo>
                  <a:pt x="52641" y="1429766"/>
                </a:lnTo>
                <a:lnTo>
                  <a:pt x="22644" y="1454531"/>
                </a:lnTo>
                <a:lnTo>
                  <a:pt x="4127" y="1488770"/>
                </a:lnTo>
                <a:lnTo>
                  <a:pt x="0" y="1528889"/>
                </a:lnTo>
                <a:lnTo>
                  <a:pt x="11734" y="1567459"/>
                </a:lnTo>
                <a:lnTo>
                  <a:pt x="36499" y="1597456"/>
                </a:lnTo>
                <a:lnTo>
                  <a:pt x="70726" y="1615973"/>
                </a:lnTo>
                <a:lnTo>
                  <a:pt x="110858" y="1620100"/>
                </a:lnTo>
                <a:lnTo>
                  <a:pt x="160134" y="1615655"/>
                </a:lnTo>
                <a:lnTo>
                  <a:pt x="209880" y="1611896"/>
                </a:lnTo>
                <a:lnTo>
                  <a:pt x="260057" y="1608823"/>
                </a:lnTo>
                <a:lnTo>
                  <a:pt x="310603" y="1606423"/>
                </a:lnTo>
                <a:lnTo>
                  <a:pt x="361467" y="1604708"/>
                </a:lnTo>
                <a:lnTo>
                  <a:pt x="412584" y="1603692"/>
                </a:lnTo>
                <a:lnTo>
                  <a:pt x="463918" y="1603349"/>
                </a:lnTo>
                <a:lnTo>
                  <a:pt x="514527" y="1603692"/>
                </a:lnTo>
                <a:lnTo>
                  <a:pt x="565086" y="1604733"/>
                </a:lnTo>
                <a:lnTo>
                  <a:pt x="615594" y="1606461"/>
                </a:lnTo>
                <a:lnTo>
                  <a:pt x="666038" y="1608874"/>
                </a:lnTo>
                <a:lnTo>
                  <a:pt x="716407" y="1611972"/>
                </a:lnTo>
                <a:lnTo>
                  <a:pt x="766699" y="1615757"/>
                </a:lnTo>
                <a:lnTo>
                  <a:pt x="816902" y="1620227"/>
                </a:lnTo>
                <a:lnTo>
                  <a:pt x="867016" y="1625371"/>
                </a:lnTo>
                <a:lnTo>
                  <a:pt x="917028" y="1631188"/>
                </a:lnTo>
                <a:lnTo>
                  <a:pt x="966927" y="1637690"/>
                </a:lnTo>
                <a:lnTo>
                  <a:pt x="1016711" y="1644865"/>
                </a:lnTo>
                <a:lnTo>
                  <a:pt x="1066368" y="1652714"/>
                </a:lnTo>
                <a:lnTo>
                  <a:pt x="1115898" y="1661223"/>
                </a:lnTo>
                <a:lnTo>
                  <a:pt x="1165288" y="1670405"/>
                </a:lnTo>
                <a:lnTo>
                  <a:pt x="1214526" y="1680248"/>
                </a:lnTo>
                <a:lnTo>
                  <a:pt x="1263624" y="1690763"/>
                </a:lnTo>
                <a:lnTo>
                  <a:pt x="1312557" y="1701939"/>
                </a:lnTo>
                <a:lnTo>
                  <a:pt x="1361313" y="1713763"/>
                </a:lnTo>
                <a:lnTo>
                  <a:pt x="1409903" y="1726260"/>
                </a:lnTo>
                <a:lnTo>
                  <a:pt x="1458302" y="1739404"/>
                </a:lnTo>
                <a:lnTo>
                  <a:pt x="1506512" y="1753196"/>
                </a:lnTo>
                <a:lnTo>
                  <a:pt x="1554530" y="1767649"/>
                </a:lnTo>
                <a:lnTo>
                  <a:pt x="1602346" y="1782749"/>
                </a:lnTo>
                <a:lnTo>
                  <a:pt x="1649933" y="1798497"/>
                </a:lnTo>
                <a:lnTo>
                  <a:pt x="1697316" y="1814893"/>
                </a:lnTo>
                <a:lnTo>
                  <a:pt x="1744459" y="1831936"/>
                </a:lnTo>
                <a:lnTo>
                  <a:pt x="1791373" y="1849615"/>
                </a:lnTo>
                <a:lnTo>
                  <a:pt x="1838045" y="1867941"/>
                </a:lnTo>
                <a:lnTo>
                  <a:pt x="1884476" y="1886889"/>
                </a:lnTo>
                <a:lnTo>
                  <a:pt x="1930641" y="1906485"/>
                </a:lnTo>
                <a:lnTo>
                  <a:pt x="1976539" y="1926717"/>
                </a:lnTo>
                <a:lnTo>
                  <a:pt x="2022170" y="1947570"/>
                </a:lnTo>
                <a:lnTo>
                  <a:pt x="2067509" y="1969058"/>
                </a:lnTo>
                <a:lnTo>
                  <a:pt x="2112568" y="1991182"/>
                </a:lnTo>
                <a:lnTo>
                  <a:pt x="2157336" y="2013927"/>
                </a:lnTo>
                <a:lnTo>
                  <a:pt x="2201811" y="2037283"/>
                </a:lnTo>
                <a:lnTo>
                  <a:pt x="2245969" y="2061273"/>
                </a:lnTo>
                <a:lnTo>
                  <a:pt x="2291054" y="2086508"/>
                </a:lnTo>
                <a:lnTo>
                  <a:pt x="2297658" y="2090216"/>
                </a:lnTo>
                <a:lnTo>
                  <a:pt x="2303881" y="2093125"/>
                </a:lnTo>
                <a:lnTo>
                  <a:pt x="2314206" y="2096643"/>
                </a:lnTo>
                <a:lnTo>
                  <a:pt x="2318562" y="2097671"/>
                </a:lnTo>
                <a:lnTo>
                  <a:pt x="2329103" y="2099741"/>
                </a:lnTo>
                <a:lnTo>
                  <a:pt x="2335517" y="2100364"/>
                </a:lnTo>
                <a:lnTo>
                  <a:pt x="2348344" y="2100364"/>
                </a:lnTo>
                <a:lnTo>
                  <a:pt x="2392197" y="2086914"/>
                </a:lnTo>
                <a:lnTo>
                  <a:pt x="2438920" y="2060689"/>
                </a:lnTo>
                <a:lnTo>
                  <a:pt x="2483078" y="2036737"/>
                </a:lnTo>
                <a:lnTo>
                  <a:pt x="2527541" y="2013394"/>
                </a:lnTo>
                <a:lnTo>
                  <a:pt x="2572296" y="1990686"/>
                </a:lnTo>
                <a:lnTo>
                  <a:pt x="2617355" y="1968588"/>
                </a:lnTo>
                <a:lnTo>
                  <a:pt x="2662694" y="1947125"/>
                </a:lnTo>
                <a:lnTo>
                  <a:pt x="2708313" y="1926297"/>
                </a:lnTo>
                <a:lnTo>
                  <a:pt x="2754198" y="1906092"/>
                </a:lnTo>
                <a:lnTo>
                  <a:pt x="2800350" y="1886534"/>
                </a:lnTo>
                <a:lnTo>
                  <a:pt x="2846755" y="1867598"/>
                </a:lnTo>
                <a:lnTo>
                  <a:pt x="2893415" y="1849297"/>
                </a:lnTo>
                <a:lnTo>
                  <a:pt x="2940316" y="1831644"/>
                </a:lnTo>
                <a:lnTo>
                  <a:pt x="2987446" y="1814626"/>
                </a:lnTo>
                <a:lnTo>
                  <a:pt x="3034804" y="1798256"/>
                </a:lnTo>
                <a:lnTo>
                  <a:pt x="3072295" y="1785861"/>
                </a:lnTo>
                <a:lnTo>
                  <a:pt x="3072295" y="1572895"/>
                </a:lnTo>
                <a:close/>
              </a:path>
              <a:path w="3072765" h="3500754">
                <a:moveTo>
                  <a:pt x="3072295" y="872769"/>
                </a:moveTo>
                <a:lnTo>
                  <a:pt x="3032125" y="885317"/>
                </a:lnTo>
                <a:lnTo>
                  <a:pt x="2984474" y="900887"/>
                </a:lnTo>
                <a:lnTo>
                  <a:pt x="2937027" y="917067"/>
                </a:lnTo>
                <a:lnTo>
                  <a:pt x="2889783" y="933856"/>
                </a:lnTo>
                <a:lnTo>
                  <a:pt x="2842768" y="951242"/>
                </a:lnTo>
                <a:lnTo>
                  <a:pt x="2795981" y="969251"/>
                </a:lnTo>
                <a:lnTo>
                  <a:pt x="2749423" y="987856"/>
                </a:lnTo>
                <a:lnTo>
                  <a:pt x="2703093" y="1007071"/>
                </a:lnTo>
                <a:lnTo>
                  <a:pt x="2657017" y="1026883"/>
                </a:lnTo>
                <a:lnTo>
                  <a:pt x="2611196" y="1047292"/>
                </a:lnTo>
                <a:lnTo>
                  <a:pt x="2565628" y="1068298"/>
                </a:lnTo>
                <a:lnTo>
                  <a:pt x="2520327" y="1089901"/>
                </a:lnTo>
                <a:lnTo>
                  <a:pt x="2475306" y="1112100"/>
                </a:lnTo>
                <a:lnTo>
                  <a:pt x="2430551" y="1134897"/>
                </a:lnTo>
                <a:lnTo>
                  <a:pt x="2386088" y="1158278"/>
                </a:lnTo>
                <a:lnTo>
                  <a:pt x="2341918" y="1182243"/>
                </a:lnTo>
                <a:lnTo>
                  <a:pt x="2297760" y="1158278"/>
                </a:lnTo>
                <a:lnTo>
                  <a:pt x="2253323" y="1134897"/>
                </a:lnTo>
                <a:lnTo>
                  <a:pt x="2208580" y="1112100"/>
                </a:lnTo>
                <a:lnTo>
                  <a:pt x="2163559" y="1089901"/>
                </a:lnTo>
                <a:lnTo>
                  <a:pt x="2118271" y="1068298"/>
                </a:lnTo>
                <a:lnTo>
                  <a:pt x="2072716" y="1047292"/>
                </a:lnTo>
                <a:lnTo>
                  <a:pt x="2026907" y="1026883"/>
                </a:lnTo>
                <a:lnTo>
                  <a:pt x="1980831" y="1007071"/>
                </a:lnTo>
                <a:lnTo>
                  <a:pt x="1934514" y="987856"/>
                </a:lnTo>
                <a:lnTo>
                  <a:pt x="1887969" y="969251"/>
                </a:lnTo>
                <a:lnTo>
                  <a:pt x="1841182" y="951242"/>
                </a:lnTo>
                <a:lnTo>
                  <a:pt x="1794167" y="933856"/>
                </a:lnTo>
                <a:lnTo>
                  <a:pt x="1746935" y="917067"/>
                </a:lnTo>
                <a:lnTo>
                  <a:pt x="1699488" y="900887"/>
                </a:lnTo>
                <a:lnTo>
                  <a:pt x="1651838" y="885317"/>
                </a:lnTo>
                <a:lnTo>
                  <a:pt x="1603984" y="870369"/>
                </a:lnTo>
                <a:lnTo>
                  <a:pt x="1555940" y="856030"/>
                </a:lnTo>
                <a:lnTo>
                  <a:pt x="1507705" y="842314"/>
                </a:lnTo>
                <a:lnTo>
                  <a:pt x="1459306" y="829221"/>
                </a:lnTo>
                <a:lnTo>
                  <a:pt x="1410716" y="816737"/>
                </a:lnTo>
                <a:lnTo>
                  <a:pt x="1361973" y="804887"/>
                </a:lnTo>
                <a:lnTo>
                  <a:pt x="1313065" y="793661"/>
                </a:lnTo>
                <a:lnTo>
                  <a:pt x="1264005" y="783056"/>
                </a:lnTo>
                <a:lnTo>
                  <a:pt x="1214805" y="773087"/>
                </a:lnTo>
                <a:lnTo>
                  <a:pt x="1165466" y="763739"/>
                </a:lnTo>
                <a:lnTo>
                  <a:pt x="1115999" y="755027"/>
                </a:lnTo>
                <a:lnTo>
                  <a:pt x="1066393" y="746950"/>
                </a:lnTo>
                <a:lnTo>
                  <a:pt x="1016685" y="739508"/>
                </a:lnTo>
                <a:lnTo>
                  <a:pt x="966851" y="732701"/>
                </a:lnTo>
                <a:lnTo>
                  <a:pt x="916914" y="726541"/>
                </a:lnTo>
                <a:lnTo>
                  <a:pt x="866889" y="721017"/>
                </a:lnTo>
                <a:lnTo>
                  <a:pt x="816762" y="716127"/>
                </a:lnTo>
                <a:lnTo>
                  <a:pt x="766559" y="711898"/>
                </a:lnTo>
                <a:lnTo>
                  <a:pt x="716280" y="708304"/>
                </a:lnTo>
                <a:lnTo>
                  <a:pt x="665911" y="705370"/>
                </a:lnTo>
                <a:lnTo>
                  <a:pt x="615492" y="703072"/>
                </a:lnTo>
                <a:lnTo>
                  <a:pt x="565023" y="701433"/>
                </a:lnTo>
                <a:lnTo>
                  <a:pt x="514489" y="700455"/>
                </a:lnTo>
                <a:lnTo>
                  <a:pt x="463918" y="700125"/>
                </a:lnTo>
                <a:lnTo>
                  <a:pt x="409752" y="700493"/>
                </a:lnTo>
                <a:lnTo>
                  <a:pt x="355803" y="701586"/>
                </a:lnTo>
                <a:lnTo>
                  <a:pt x="302120" y="703414"/>
                </a:lnTo>
                <a:lnTo>
                  <a:pt x="248754" y="705954"/>
                </a:lnTo>
                <a:lnTo>
                  <a:pt x="195783" y="709231"/>
                </a:lnTo>
                <a:lnTo>
                  <a:pt x="143243" y="713206"/>
                </a:lnTo>
                <a:lnTo>
                  <a:pt x="91211" y="717905"/>
                </a:lnTo>
                <a:lnTo>
                  <a:pt x="52641" y="729653"/>
                </a:lnTo>
                <a:lnTo>
                  <a:pt x="22644" y="754418"/>
                </a:lnTo>
                <a:lnTo>
                  <a:pt x="4127" y="788644"/>
                </a:lnTo>
                <a:lnTo>
                  <a:pt x="0" y="828763"/>
                </a:lnTo>
                <a:lnTo>
                  <a:pt x="11734" y="867333"/>
                </a:lnTo>
                <a:lnTo>
                  <a:pt x="36499" y="897331"/>
                </a:lnTo>
                <a:lnTo>
                  <a:pt x="70726" y="915847"/>
                </a:lnTo>
                <a:lnTo>
                  <a:pt x="110858" y="919975"/>
                </a:lnTo>
                <a:lnTo>
                  <a:pt x="160134" y="915530"/>
                </a:lnTo>
                <a:lnTo>
                  <a:pt x="209880" y="911771"/>
                </a:lnTo>
                <a:lnTo>
                  <a:pt x="260057" y="908697"/>
                </a:lnTo>
                <a:lnTo>
                  <a:pt x="310603" y="906297"/>
                </a:lnTo>
                <a:lnTo>
                  <a:pt x="361467" y="904595"/>
                </a:lnTo>
                <a:lnTo>
                  <a:pt x="412584" y="903566"/>
                </a:lnTo>
                <a:lnTo>
                  <a:pt x="463918" y="903224"/>
                </a:lnTo>
                <a:lnTo>
                  <a:pt x="514527" y="903566"/>
                </a:lnTo>
                <a:lnTo>
                  <a:pt x="565086" y="904608"/>
                </a:lnTo>
                <a:lnTo>
                  <a:pt x="615594" y="906335"/>
                </a:lnTo>
                <a:lnTo>
                  <a:pt x="666038" y="908748"/>
                </a:lnTo>
                <a:lnTo>
                  <a:pt x="716407" y="911860"/>
                </a:lnTo>
                <a:lnTo>
                  <a:pt x="766699" y="915644"/>
                </a:lnTo>
                <a:lnTo>
                  <a:pt x="816902" y="920102"/>
                </a:lnTo>
                <a:lnTo>
                  <a:pt x="867016" y="925245"/>
                </a:lnTo>
                <a:lnTo>
                  <a:pt x="917028" y="931075"/>
                </a:lnTo>
                <a:lnTo>
                  <a:pt x="966927" y="937577"/>
                </a:lnTo>
                <a:lnTo>
                  <a:pt x="1016711" y="944740"/>
                </a:lnTo>
                <a:lnTo>
                  <a:pt x="1066368" y="952588"/>
                </a:lnTo>
                <a:lnTo>
                  <a:pt x="1115898" y="961097"/>
                </a:lnTo>
                <a:lnTo>
                  <a:pt x="1165288" y="970280"/>
                </a:lnTo>
                <a:lnTo>
                  <a:pt x="1214526" y="980135"/>
                </a:lnTo>
                <a:lnTo>
                  <a:pt x="1263624" y="990638"/>
                </a:lnTo>
                <a:lnTo>
                  <a:pt x="1312557" y="1001814"/>
                </a:lnTo>
                <a:lnTo>
                  <a:pt x="1361313" y="1013650"/>
                </a:lnTo>
                <a:lnTo>
                  <a:pt x="1409903" y="1026134"/>
                </a:lnTo>
                <a:lnTo>
                  <a:pt x="1458302" y="1039279"/>
                </a:lnTo>
                <a:lnTo>
                  <a:pt x="1506512" y="1053084"/>
                </a:lnTo>
                <a:lnTo>
                  <a:pt x="1554530" y="1067536"/>
                </a:lnTo>
                <a:lnTo>
                  <a:pt x="1602346" y="1082636"/>
                </a:lnTo>
                <a:lnTo>
                  <a:pt x="1649933" y="1098384"/>
                </a:lnTo>
                <a:lnTo>
                  <a:pt x="1697316" y="1114780"/>
                </a:lnTo>
                <a:lnTo>
                  <a:pt x="1744459" y="1131811"/>
                </a:lnTo>
                <a:lnTo>
                  <a:pt x="1791373" y="1149489"/>
                </a:lnTo>
                <a:lnTo>
                  <a:pt x="1838045" y="1167815"/>
                </a:lnTo>
                <a:lnTo>
                  <a:pt x="1884476" y="1186776"/>
                </a:lnTo>
                <a:lnTo>
                  <a:pt x="1930641" y="1206360"/>
                </a:lnTo>
                <a:lnTo>
                  <a:pt x="1976539" y="1226591"/>
                </a:lnTo>
                <a:lnTo>
                  <a:pt x="2022170" y="1247457"/>
                </a:lnTo>
                <a:lnTo>
                  <a:pt x="2067509" y="1268945"/>
                </a:lnTo>
                <a:lnTo>
                  <a:pt x="2112568" y="1291056"/>
                </a:lnTo>
                <a:lnTo>
                  <a:pt x="2157336" y="1313802"/>
                </a:lnTo>
                <a:lnTo>
                  <a:pt x="2201811" y="1337170"/>
                </a:lnTo>
                <a:lnTo>
                  <a:pt x="2245969" y="1361160"/>
                </a:lnTo>
                <a:lnTo>
                  <a:pt x="2291054" y="1386382"/>
                </a:lnTo>
                <a:lnTo>
                  <a:pt x="2297658" y="1390103"/>
                </a:lnTo>
                <a:lnTo>
                  <a:pt x="2303881" y="1392999"/>
                </a:lnTo>
                <a:lnTo>
                  <a:pt x="2314206" y="1396517"/>
                </a:lnTo>
                <a:lnTo>
                  <a:pt x="2318562" y="1397558"/>
                </a:lnTo>
                <a:lnTo>
                  <a:pt x="2329103" y="1399628"/>
                </a:lnTo>
                <a:lnTo>
                  <a:pt x="2335517" y="1400238"/>
                </a:lnTo>
                <a:lnTo>
                  <a:pt x="2348344" y="1400238"/>
                </a:lnTo>
                <a:lnTo>
                  <a:pt x="2392197" y="1386789"/>
                </a:lnTo>
                <a:lnTo>
                  <a:pt x="2438920" y="1360563"/>
                </a:lnTo>
                <a:lnTo>
                  <a:pt x="2483078" y="1336611"/>
                </a:lnTo>
                <a:lnTo>
                  <a:pt x="2527541" y="1313268"/>
                </a:lnTo>
                <a:lnTo>
                  <a:pt x="2572296" y="1290561"/>
                </a:lnTo>
                <a:lnTo>
                  <a:pt x="2617355" y="1268476"/>
                </a:lnTo>
                <a:lnTo>
                  <a:pt x="2662694" y="1247013"/>
                </a:lnTo>
                <a:lnTo>
                  <a:pt x="2708313" y="1226185"/>
                </a:lnTo>
                <a:lnTo>
                  <a:pt x="2754198" y="1205979"/>
                </a:lnTo>
                <a:lnTo>
                  <a:pt x="2800350" y="1186408"/>
                </a:lnTo>
                <a:lnTo>
                  <a:pt x="2846755" y="1167472"/>
                </a:lnTo>
                <a:lnTo>
                  <a:pt x="2893415" y="1149184"/>
                </a:lnTo>
                <a:lnTo>
                  <a:pt x="2940316" y="1131519"/>
                </a:lnTo>
                <a:lnTo>
                  <a:pt x="2987446" y="1114501"/>
                </a:lnTo>
                <a:lnTo>
                  <a:pt x="3034804" y="1098130"/>
                </a:lnTo>
                <a:lnTo>
                  <a:pt x="3072295" y="1085735"/>
                </a:lnTo>
                <a:lnTo>
                  <a:pt x="3072295" y="872769"/>
                </a:lnTo>
                <a:close/>
              </a:path>
              <a:path w="3072765" h="3500754">
                <a:moveTo>
                  <a:pt x="3072295" y="172643"/>
                </a:moveTo>
                <a:lnTo>
                  <a:pt x="3032125" y="185204"/>
                </a:lnTo>
                <a:lnTo>
                  <a:pt x="2984474" y="200761"/>
                </a:lnTo>
                <a:lnTo>
                  <a:pt x="2937027" y="216941"/>
                </a:lnTo>
                <a:lnTo>
                  <a:pt x="2889783" y="233730"/>
                </a:lnTo>
                <a:lnTo>
                  <a:pt x="2842768" y="251129"/>
                </a:lnTo>
                <a:lnTo>
                  <a:pt x="2795981" y="269125"/>
                </a:lnTo>
                <a:lnTo>
                  <a:pt x="2749423" y="287743"/>
                </a:lnTo>
                <a:lnTo>
                  <a:pt x="2703093" y="306946"/>
                </a:lnTo>
                <a:lnTo>
                  <a:pt x="2657017" y="326758"/>
                </a:lnTo>
                <a:lnTo>
                  <a:pt x="2611196" y="347167"/>
                </a:lnTo>
                <a:lnTo>
                  <a:pt x="2565628" y="368185"/>
                </a:lnTo>
                <a:lnTo>
                  <a:pt x="2520327" y="389788"/>
                </a:lnTo>
                <a:lnTo>
                  <a:pt x="2475306" y="411988"/>
                </a:lnTo>
                <a:lnTo>
                  <a:pt x="2430551" y="434771"/>
                </a:lnTo>
                <a:lnTo>
                  <a:pt x="2386088" y="458152"/>
                </a:lnTo>
                <a:lnTo>
                  <a:pt x="2341918" y="482130"/>
                </a:lnTo>
                <a:lnTo>
                  <a:pt x="2297760" y="458152"/>
                </a:lnTo>
                <a:lnTo>
                  <a:pt x="2253323" y="434771"/>
                </a:lnTo>
                <a:lnTo>
                  <a:pt x="2208580" y="411988"/>
                </a:lnTo>
                <a:lnTo>
                  <a:pt x="2163559" y="389788"/>
                </a:lnTo>
                <a:lnTo>
                  <a:pt x="2118271" y="368185"/>
                </a:lnTo>
                <a:lnTo>
                  <a:pt x="2072716" y="347167"/>
                </a:lnTo>
                <a:lnTo>
                  <a:pt x="2026907" y="326758"/>
                </a:lnTo>
                <a:lnTo>
                  <a:pt x="1980831" y="306946"/>
                </a:lnTo>
                <a:lnTo>
                  <a:pt x="1934514" y="287743"/>
                </a:lnTo>
                <a:lnTo>
                  <a:pt x="1887969" y="269125"/>
                </a:lnTo>
                <a:lnTo>
                  <a:pt x="1841182" y="251129"/>
                </a:lnTo>
                <a:lnTo>
                  <a:pt x="1794167" y="233730"/>
                </a:lnTo>
                <a:lnTo>
                  <a:pt x="1746935" y="216941"/>
                </a:lnTo>
                <a:lnTo>
                  <a:pt x="1699488" y="200761"/>
                </a:lnTo>
                <a:lnTo>
                  <a:pt x="1651838" y="185204"/>
                </a:lnTo>
                <a:lnTo>
                  <a:pt x="1603984" y="170256"/>
                </a:lnTo>
                <a:lnTo>
                  <a:pt x="1555940" y="155917"/>
                </a:lnTo>
                <a:lnTo>
                  <a:pt x="1507705" y="142201"/>
                </a:lnTo>
                <a:lnTo>
                  <a:pt x="1459306" y="129095"/>
                </a:lnTo>
                <a:lnTo>
                  <a:pt x="1410716" y="116624"/>
                </a:lnTo>
                <a:lnTo>
                  <a:pt x="1361973" y="104762"/>
                </a:lnTo>
                <a:lnTo>
                  <a:pt x="1313065" y="93535"/>
                </a:lnTo>
                <a:lnTo>
                  <a:pt x="1264005" y="82931"/>
                </a:lnTo>
                <a:lnTo>
                  <a:pt x="1214805" y="72961"/>
                </a:lnTo>
                <a:lnTo>
                  <a:pt x="1165466" y="63614"/>
                </a:lnTo>
                <a:lnTo>
                  <a:pt x="1115999" y="54902"/>
                </a:lnTo>
                <a:lnTo>
                  <a:pt x="1066393" y="46824"/>
                </a:lnTo>
                <a:lnTo>
                  <a:pt x="1016685" y="39382"/>
                </a:lnTo>
                <a:lnTo>
                  <a:pt x="966851" y="32575"/>
                </a:lnTo>
                <a:lnTo>
                  <a:pt x="916914" y="26416"/>
                </a:lnTo>
                <a:lnTo>
                  <a:pt x="866889" y="20891"/>
                </a:lnTo>
                <a:lnTo>
                  <a:pt x="816762" y="16014"/>
                </a:lnTo>
                <a:lnTo>
                  <a:pt x="766559" y="11772"/>
                </a:lnTo>
                <a:lnTo>
                  <a:pt x="716280" y="8191"/>
                </a:lnTo>
                <a:lnTo>
                  <a:pt x="665911" y="5245"/>
                </a:lnTo>
                <a:lnTo>
                  <a:pt x="615492" y="2959"/>
                </a:lnTo>
                <a:lnTo>
                  <a:pt x="565023" y="1320"/>
                </a:lnTo>
                <a:lnTo>
                  <a:pt x="514489" y="330"/>
                </a:lnTo>
                <a:lnTo>
                  <a:pt x="463918" y="0"/>
                </a:lnTo>
                <a:lnTo>
                  <a:pt x="409752" y="368"/>
                </a:lnTo>
                <a:lnTo>
                  <a:pt x="355803" y="1473"/>
                </a:lnTo>
                <a:lnTo>
                  <a:pt x="302120" y="3289"/>
                </a:lnTo>
                <a:lnTo>
                  <a:pt x="248754" y="5842"/>
                </a:lnTo>
                <a:lnTo>
                  <a:pt x="195783" y="9105"/>
                </a:lnTo>
                <a:lnTo>
                  <a:pt x="143243" y="13093"/>
                </a:lnTo>
                <a:lnTo>
                  <a:pt x="91211" y="17780"/>
                </a:lnTo>
                <a:lnTo>
                  <a:pt x="52641" y="29527"/>
                </a:lnTo>
                <a:lnTo>
                  <a:pt x="22644" y="54292"/>
                </a:lnTo>
                <a:lnTo>
                  <a:pt x="4127" y="88531"/>
                </a:lnTo>
                <a:lnTo>
                  <a:pt x="0" y="128651"/>
                </a:lnTo>
                <a:lnTo>
                  <a:pt x="11734" y="167220"/>
                </a:lnTo>
                <a:lnTo>
                  <a:pt x="36499" y="197218"/>
                </a:lnTo>
                <a:lnTo>
                  <a:pt x="70726" y="215734"/>
                </a:lnTo>
                <a:lnTo>
                  <a:pt x="110858" y="219862"/>
                </a:lnTo>
                <a:lnTo>
                  <a:pt x="160134" y="215417"/>
                </a:lnTo>
                <a:lnTo>
                  <a:pt x="209880" y="211658"/>
                </a:lnTo>
                <a:lnTo>
                  <a:pt x="260057" y="208572"/>
                </a:lnTo>
                <a:lnTo>
                  <a:pt x="310603" y="206184"/>
                </a:lnTo>
                <a:lnTo>
                  <a:pt x="361467" y="204470"/>
                </a:lnTo>
                <a:lnTo>
                  <a:pt x="412584" y="203454"/>
                </a:lnTo>
                <a:lnTo>
                  <a:pt x="463918" y="203111"/>
                </a:lnTo>
                <a:lnTo>
                  <a:pt x="514527" y="203454"/>
                </a:lnTo>
                <a:lnTo>
                  <a:pt x="565086" y="204495"/>
                </a:lnTo>
                <a:lnTo>
                  <a:pt x="615594" y="206222"/>
                </a:lnTo>
                <a:lnTo>
                  <a:pt x="666038" y="208635"/>
                </a:lnTo>
                <a:lnTo>
                  <a:pt x="716407" y="211734"/>
                </a:lnTo>
                <a:lnTo>
                  <a:pt x="766699" y="215519"/>
                </a:lnTo>
                <a:lnTo>
                  <a:pt x="816902" y="219989"/>
                </a:lnTo>
                <a:lnTo>
                  <a:pt x="867016" y="225132"/>
                </a:lnTo>
                <a:lnTo>
                  <a:pt x="917028" y="230949"/>
                </a:lnTo>
                <a:lnTo>
                  <a:pt x="966927" y="237451"/>
                </a:lnTo>
                <a:lnTo>
                  <a:pt x="1016711" y="244627"/>
                </a:lnTo>
                <a:lnTo>
                  <a:pt x="1066368" y="252463"/>
                </a:lnTo>
                <a:lnTo>
                  <a:pt x="1115898" y="260985"/>
                </a:lnTo>
                <a:lnTo>
                  <a:pt x="1165288" y="270167"/>
                </a:lnTo>
                <a:lnTo>
                  <a:pt x="1214526" y="280009"/>
                </a:lnTo>
                <a:lnTo>
                  <a:pt x="1263624" y="290525"/>
                </a:lnTo>
                <a:lnTo>
                  <a:pt x="1312557" y="301688"/>
                </a:lnTo>
                <a:lnTo>
                  <a:pt x="1361313" y="313524"/>
                </a:lnTo>
                <a:lnTo>
                  <a:pt x="1409903" y="326021"/>
                </a:lnTo>
                <a:lnTo>
                  <a:pt x="1458302" y="339166"/>
                </a:lnTo>
                <a:lnTo>
                  <a:pt x="1506512" y="352958"/>
                </a:lnTo>
                <a:lnTo>
                  <a:pt x="1554530" y="367411"/>
                </a:lnTo>
                <a:lnTo>
                  <a:pt x="1602346" y="382511"/>
                </a:lnTo>
                <a:lnTo>
                  <a:pt x="1649933" y="398259"/>
                </a:lnTo>
                <a:lnTo>
                  <a:pt x="1697316" y="414655"/>
                </a:lnTo>
                <a:lnTo>
                  <a:pt x="1744459" y="431698"/>
                </a:lnTo>
                <a:lnTo>
                  <a:pt x="1791373" y="449376"/>
                </a:lnTo>
                <a:lnTo>
                  <a:pt x="1838045" y="467690"/>
                </a:lnTo>
                <a:lnTo>
                  <a:pt x="1884476" y="486651"/>
                </a:lnTo>
                <a:lnTo>
                  <a:pt x="1930641" y="506247"/>
                </a:lnTo>
                <a:lnTo>
                  <a:pt x="1976539" y="526478"/>
                </a:lnTo>
                <a:lnTo>
                  <a:pt x="2022170" y="547331"/>
                </a:lnTo>
                <a:lnTo>
                  <a:pt x="2067509" y="568820"/>
                </a:lnTo>
                <a:lnTo>
                  <a:pt x="2112568" y="590943"/>
                </a:lnTo>
                <a:lnTo>
                  <a:pt x="2157336" y="613676"/>
                </a:lnTo>
                <a:lnTo>
                  <a:pt x="2201811" y="637044"/>
                </a:lnTo>
                <a:lnTo>
                  <a:pt x="2245969" y="661035"/>
                </a:lnTo>
                <a:lnTo>
                  <a:pt x="2291054" y="686269"/>
                </a:lnTo>
                <a:lnTo>
                  <a:pt x="2297658" y="689978"/>
                </a:lnTo>
                <a:lnTo>
                  <a:pt x="2303881" y="692886"/>
                </a:lnTo>
                <a:lnTo>
                  <a:pt x="2314206" y="696391"/>
                </a:lnTo>
                <a:lnTo>
                  <a:pt x="2318562" y="697433"/>
                </a:lnTo>
                <a:lnTo>
                  <a:pt x="2329103" y="699503"/>
                </a:lnTo>
                <a:lnTo>
                  <a:pt x="2335517" y="700125"/>
                </a:lnTo>
                <a:lnTo>
                  <a:pt x="2348344" y="700125"/>
                </a:lnTo>
                <a:lnTo>
                  <a:pt x="2392197" y="686676"/>
                </a:lnTo>
                <a:lnTo>
                  <a:pt x="2438920" y="660450"/>
                </a:lnTo>
                <a:lnTo>
                  <a:pt x="2483078" y="636485"/>
                </a:lnTo>
                <a:lnTo>
                  <a:pt x="2527541" y="613156"/>
                </a:lnTo>
                <a:lnTo>
                  <a:pt x="2572296" y="590435"/>
                </a:lnTo>
                <a:lnTo>
                  <a:pt x="2617355" y="568350"/>
                </a:lnTo>
                <a:lnTo>
                  <a:pt x="2662694" y="546887"/>
                </a:lnTo>
                <a:lnTo>
                  <a:pt x="2708313" y="526059"/>
                </a:lnTo>
                <a:lnTo>
                  <a:pt x="2754198" y="505853"/>
                </a:lnTo>
                <a:lnTo>
                  <a:pt x="2800350" y="486283"/>
                </a:lnTo>
                <a:lnTo>
                  <a:pt x="2846755" y="467360"/>
                </a:lnTo>
                <a:lnTo>
                  <a:pt x="2893415" y="449059"/>
                </a:lnTo>
                <a:lnTo>
                  <a:pt x="2940316" y="431406"/>
                </a:lnTo>
                <a:lnTo>
                  <a:pt x="2987446" y="414388"/>
                </a:lnTo>
                <a:lnTo>
                  <a:pt x="3034804" y="398018"/>
                </a:lnTo>
                <a:lnTo>
                  <a:pt x="3072295" y="385610"/>
                </a:lnTo>
                <a:lnTo>
                  <a:pt x="3072295" y="172643"/>
                </a:lnTo>
                <a:close/>
              </a:path>
            </a:pathLst>
          </a:custGeom>
          <a:solidFill>
            <a:srgbClr val="003A49">
              <a:alpha val="16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456" y="606425"/>
            <a:ext cx="20104556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hu-HU" sz="4000" spc="-5" dirty="0">
                <a:solidFill>
                  <a:srgbClr val="003A49"/>
                </a:solidFill>
                <a:latin typeface="Montserrat Medium"/>
                <a:cs typeface="Montserrat Medium"/>
              </a:rPr>
              <a:t>1.4. Hipotézis(</a:t>
            </a:r>
            <a:r>
              <a:rPr lang="hu-HU" sz="4000" spc="-5" dirty="0" err="1">
                <a:solidFill>
                  <a:srgbClr val="003A49"/>
                </a:solidFill>
                <a:latin typeface="Montserrat Medium"/>
                <a:cs typeface="Montserrat Medium"/>
              </a:rPr>
              <a:t>ek</a:t>
            </a:r>
            <a:r>
              <a:rPr lang="hu-HU" sz="4000" spc="-5" dirty="0">
                <a:solidFill>
                  <a:srgbClr val="003A49"/>
                </a:solidFill>
                <a:latin typeface="Montserrat Medium"/>
                <a:cs typeface="Montserrat Medium"/>
              </a:rPr>
              <a:t>)</a:t>
            </a:r>
            <a:endParaRPr sz="4000" dirty="0">
              <a:latin typeface="Montserrat Medium"/>
              <a:cs typeface="Montserrat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72695" y="3642495"/>
            <a:ext cx="10336755" cy="182120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1200"/>
              </a:lnSpc>
              <a:spcBef>
                <a:spcPts val="600"/>
              </a:spcBef>
              <a:spcAft>
                <a:spcPts val="600"/>
              </a:spcAft>
            </a:pPr>
            <a:r>
              <a:rPr lang="hu-HU" sz="2450" spc="5" dirty="0">
                <a:latin typeface="Montserrat"/>
                <a:cs typeface="Montserrat"/>
              </a:rPr>
              <a:t>Nem kötelező a hipotézis a dolgozatban. Ha van, egy-egy mondatban kell megfogalmazni.</a:t>
            </a:r>
          </a:p>
          <a:p>
            <a:pPr marL="812800" marR="5080" lvl="1" indent="-342900">
              <a:lnSpc>
                <a:spcPct val="101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50" spc="5" dirty="0">
                <a:latin typeface="Montserrat"/>
                <a:cs typeface="Montserrat"/>
              </a:rPr>
              <a:t>H1: </a:t>
            </a:r>
          </a:p>
          <a:p>
            <a:pPr marL="812800" marR="5080" lvl="1" indent="-342900">
              <a:lnSpc>
                <a:spcPct val="101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50" spc="5" dirty="0">
                <a:latin typeface="Montserrat"/>
                <a:cs typeface="Montserrat"/>
              </a:rPr>
              <a:t>H2: </a:t>
            </a:r>
          </a:p>
        </p:txBody>
      </p:sp>
    </p:spTree>
    <p:extLst>
      <p:ext uri="{BB962C8B-B14F-4D97-AF65-F5344CB8AC3E}">
        <p14:creationId xmlns:p14="http://schemas.microsoft.com/office/powerpoint/2010/main" val="41517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031792" y="6508274"/>
            <a:ext cx="3072765" cy="3500754"/>
          </a:xfrm>
          <a:custGeom>
            <a:avLst/>
            <a:gdLst/>
            <a:ahLst/>
            <a:cxnLst/>
            <a:rect l="l" t="t" r="r" b="b"/>
            <a:pathLst>
              <a:path w="3072765" h="3500754">
                <a:moveTo>
                  <a:pt x="3072295" y="2973133"/>
                </a:moveTo>
                <a:lnTo>
                  <a:pt x="3032125" y="2985681"/>
                </a:lnTo>
                <a:lnTo>
                  <a:pt x="2984474" y="3001251"/>
                </a:lnTo>
                <a:lnTo>
                  <a:pt x="2937027" y="3017431"/>
                </a:lnTo>
                <a:lnTo>
                  <a:pt x="2889783" y="3034207"/>
                </a:lnTo>
                <a:lnTo>
                  <a:pt x="2842768" y="3051606"/>
                </a:lnTo>
                <a:lnTo>
                  <a:pt x="2795981" y="3069615"/>
                </a:lnTo>
                <a:lnTo>
                  <a:pt x="2749423" y="3088221"/>
                </a:lnTo>
                <a:lnTo>
                  <a:pt x="2703093" y="3107436"/>
                </a:lnTo>
                <a:lnTo>
                  <a:pt x="2657017" y="3127248"/>
                </a:lnTo>
                <a:lnTo>
                  <a:pt x="2611196" y="3147657"/>
                </a:lnTo>
                <a:lnTo>
                  <a:pt x="2565628" y="3168662"/>
                </a:lnTo>
                <a:lnTo>
                  <a:pt x="2520327" y="3190265"/>
                </a:lnTo>
                <a:lnTo>
                  <a:pt x="2475306" y="3212465"/>
                </a:lnTo>
                <a:lnTo>
                  <a:pt x="2430551" y="3235261"/>
                </a:lnTo>
                <a:lnTo>
                  <a:pt x="2386088" y="3258642"/>
                </a:lnTo>
                <a:lnTo>
                  <a:pt x="2341918" y="3282607"/>
                </a:lnTo>
                <a:lnTo>
                  <a:pt x="2297760" y="3258642"/>
                </a:lnTo>
                <a:lnTo>
                  <a:pt x="2253323" y="3235261"/>
                </a:lnTo>
                <a:lnTo>
                  <a:pt x="2208580" y="3212465"/>
                </a:lnTo>
                <a:lnTo>
                  <a:pt x="2163559" y="3190265"/>
                </a:lnTo>
                <a:lnTo>
                  <a:pt x="2118271" y="3168662"/>
                </a:lnTo>
                <a:lnTo>
                  <a:pt x="2072716" y="3147657"/>
                </a:lnTo>
                <a:lnTo>
                  <a:pt x="2026907" y="3127248"/>
                </a:lnTo>
                <a:lnTo>
                  <a:pt x="1980831" y="3107436"/>
                </a:lnTo>
                <a:lnTo>
                  <a:pt x="1934514" y="3088221"/>
                </a:lnTo>
                <a:lnTo>
                  <a:pt x="1887969" y="3069615"/>
                </a:lnTo>
                <a:lnTo>
                  <a:pt x="1841182" y="3051606"/>
                </a:lnTo>
                <a:lnTo>
                  <a:pt x="1794167" y="3034207"/>
                </a:lnTo>
                <a:lnTo>
                  <a:pt x="1746935" y="3017431"/>
                </a:lnTo>
                <a:lnTo>
                  <a:pt x="1699488" y="3001251"/>
                </a:lnTo>
                <a:lnTo>
                  <a:pt x="1651838" y="2985681"/>
                </a:lnTo>
                <a:lnTo>
                  <a:pt x="1603984" y="2970733"/>
                </a:lnTo>
                <a:lnTo>
                  <a:pt x="1555940" y="2956395"/>
                </a:lnTo>
                <a:lnTo>
                  <a:pt x="1507705" y="2942679"/>
                </a:lnTo>
                <a:lnTo>
                  <a:pt x="1459306" y="2929585"/>
                </a:lnTo>
                <a:lnTo>
                  <a:pt x="1410716" y="2917101"/>
                </a:lnTo>
                <a:lnTo>
                  <a:pt x="1361973" y="2905252"/>
                </a:lnTo>
                <a:lnTo>
                  <a:pt x="1313065" y="2894012"/>
                </a:lnTo>
                <a:lnTo>
                  <a:pt x="1264005" y="2883420"/>
                </a:lnTo>
                <a:lnTo>
                  <a:pt x="1214805" y="2873438"/>
                </a:lnTo>
                <a:lnTo>
                  <a:pt x="1165466" y="2864104"/>
                </a:lnTo>
                <a:lnTo>
                  <a:pt x="1115999" y="2855391"/>
                </a:lnTo>
                <a:lnTo>
                  <a:pt x="1066393" y="2847302"/>
                </a:lnTo>
                <a:lnTo>
                  <a:pt x="1016685" y="2839859"/>
                </a:lnTo>
                <a:lnTo>
                  <a:pt x="966851" y="2833065"/>
                </a:lnTo>
                <a:lnTo>
                  <a:pt x="916914" y="2826893"/>
                </a:lnTo>
                <a:lnTo>
                  <a:pt x="866889" y="2821368"/>
                </a:lnTo>
                <a:lnTo>
                  <a:pt x="816762" y="2816491"/>
                </a:lnTo>
                <a:lnTo>
                  <a:pt x="766559" y="2812250"/>
                </a:lnTo>
                <a:lnTo>
                  <a:pt x="716280" y="2808668"/>
                </a:lnTo>
                <a:lnTo>
                  <a:pt x="665911" y="2805722"/>
                </a:lnTo>
                <a:lnTo>
                  <a:pt x="615492" y="2803436"/>
                </a:lnTo>
                <a:lnTo>
                  <a:pt x="565023" y="2801797"/>
                </a:lnTo>
                <a:lnTo>
                  <a:pt x="514489" y="2800807"/>
                </a:lnTo>
                <a:lnTo>
                  <a:pt x="463918" y="2800489"/>
                </a:lnTo>
                <a:lnTo>
                  <a:pt x="409752" y="2800845"/>
                </a:lnTo>
                <a:lnTo>
                  <a:pt x="355803" y="2801950"/>
                </a:lnTo>
                <a:lnTo>
                  <a:pt x="302120" y="2803779"/>
                </a:lnTo>
                <a:lnTo>
                  <a:pt x="248754" y="2806319"/>
                </a:lnTo>
                <a:lnTo>
                  <a:pt x="195783" y="2809583"/>
                </a:lnTo>
                <a:lnTo>
                  <a:pt x="143243" y="2813570"/>
                </a:lnTo>
                <a:lnTo>
                  <a:pt x="91211" y="2818269"/>
                </a:lnTo>
                <a:lnTo>
                  <a:pt x="52641" y="2830004"/>
                </a:lnTo>
                <a:lnTo>
                  <a:pt x="22644" y="2854782"/>
                </a:lnTo>
                <a:lnTo>
                  <a:pt x="4127" y="2889008"/>
                </a:lnTo>
                <a:lnTo>
                  <a:pt x="0" y="2929128"/>
                </a:lnTo>
                <a:lnTo>
                  <a:pt x="11734" y="2967698"/>
                </a:lnTo>
                <a:lnTo>
                  <a:pt x="36499" y="2997695"/>
                </a:lnTo>
                <a:lnTo>
                  <a:pt x="70726" y="3016212"/>
                </a:lnTo>
                <a:lnTo>
                  <a:pt x="110858" y="3020339"/>
                </a:lnTo>
                <a:lnTo>
                  <a:pt x="160134" y="3015894"/>
                </a:lnTo>
                <a:lnTo>
                  <a:pt x="209880" y="3012135"/>
                </a:lnTo>
                <a:lnTo>
                  <a:pt x="260057" y="3009061"/>
                </a:lnTo>
                <a:lnTo>
                  <a:pt x="310603" y="3006661"/>
                </a:lnTo>
                <a:lnTo>
                  <a:pt x="361467" y="3004959"/>
                </a:lnTo>
                <a:lnTo>
                  <a:pt x="412584" y="3003931"/>
                </a:lnTo>
                <a:lnTo>
                  <a:pt x="463918" y="3003588"/>
                </a:lnTo>
                <a:lnTo>
                  <a:pt x="514527" y="3003931"/>
                </a:lnTo>
                <a:lnTo>
                  <a:pt x="565086" y="3004972"/>
                </a:lnTo>
                <a:lnTo>
                  <a:pt x="615594" y="3006699"/>
                </a:lnTo>
                <a:lnTo>
                  <a:pt x="666038" y="3009112"/>
                </a:lnTo>
                <a:lnTo>
                  <a:pt x="716407" y="3012211"/>
                </a:lnTo>
                <a:lnTo>
                  <a:pt x="766699" y="3015996"/>
                </a:lnTo>
                <a:lnTo>
                  <a:pt x="816902" y="3020466"/>
                </a:lnTo>
                <a:lnTo>
                  <a:pt x="867016" y="3025610"/>
                </a:lnTo>
                <a:lnTo>
                  <a:pt x="917028" y="3031439"/>
                </a:lnTo>
                <a:lnTo>
                  <a:pt x="966927" y="3037929"/>
                </a:lnTo>
                <a:lnTo>
                  <a:pt x="1016711" y="3045104"/>
                </a:lnTo>
                <a:lnTo>
                  <a:pt x="1066368" y="3052953"/>
                </a:lnTo>
                <a:lnTo>
                  <a:pt x="1115898" y="3061462"/>
                </a:lnTo>
                <a:lnTo>
                  <a:pt x="1165288" y="3070644"/>
                </a:lnTo>
                <a:lnTo>
                  <a:pt x="1214526" y="3080486"/>
                </a:lnTo>
                <a:lnTo>
                  <a:pt x="1263624" y="3091002"/>
                </a:lnTo>
                <a:lnTo>
                  <a:pt x="1312557" y="3102178"/>
                </a:lnTo>
                <a:lnTo>
                  <a:pt x="1361313" y="3114002"/>
                </a:lnTo>
                <a:lnTo>
                  <a:pt x="1409903" y="3126498"/>
                </a:lnTo>
                <a:lnTo>
                  <a:pt x="1458302" y="3139643"/>
                </a:lnTo>
                <a:lnTo>
                  <a:pt x="1506512" y="3153448"/>
                </a:lnTo>
                <a:lnTo>
                  <a:pt x="1554530" y="3167888"/>
                </a:lnTo>
                <a:lnTo>
                  <a:pt x="1602346" y="3182988"/>
                </a:lnTo>
                <a:lnTo>
                  <a:pt x="1649933" y="3198749"/>
                </a:lnTo>
                <a:lnTo>
                  <a:pt x="1697316" y="3215132"/>
                </a:lnTo>
                <a:lnTo>
                  <a:pt x="1744459" y="3232175"/>
                </a:lnTo>
                <a:lnTo>
                  <a:pt x="1791373" y="3249853"/>
                </a:lnTo>
                <a:lnTo>
                  <a:pt x="1838045" y="3268180"/>
                </a:lnTo>
                <a:lnTo>
                  <a:pt x="1884476" y="3287128"/>
                </a:lnTo>
                <a:lnTo>
                  <a:pt x="1930641" y="3306724"/>
                </a:lnTo>
                <a:lnTo>
                  <a:pt x="1976539" y="3326955"/>
                </a:lnTo>
                <a:lnTo>
                  <a:pt x="2022170" y="3347809"/>
                </a:lnTo>
                <a:lnTo>
                  <a:pt x="2067509" y="3369297"/>
                </a:lnTo>
                <a:lnTo>
                  <a:pt x="2112568" y="3391420"/>
                </a:lnTo>
                <a:lnTo>
                  <a:pt x="2157336" y="3414166"/>
                </a:lnTo>
                <a:lnTo>
                  <a:pt x="2201811" y="3437534"/>
                </a:lnTo>
                <a:lnTo>
                  <a:pt x="2245969" y="3461512"/>
                </a:lnTo>
                <a:lnTo>
                  <a:pt x="2291054" y="3486747"/>
                </a:lnTo>
                <a:lnTo>
                  <a:pt x="2297658" y="3490455"/>
                </a:lnTo>
                <a:lnTo>
                  <a:pt x="2303881" y="3493363"/>
                </a:lnTo>
                <a:lnTo>
                  <a:pt x="2314206" y="3496881"/>
                </a:lnTo>
                <a:lnTo>
                  <a:pt x="2318562" y="3497910"/>
                </a:lnTo>
                <a:lnTo>
                  <a:pt x="2329103" y="3499980"/>
                </a:lnTo>
                <a:lnTo>
                  <a:pt x="2335517" y="3500602"/>
                </a:lnTo>
                <a:lnTo>
                  <a:pt x="2348344" y="3500602"/>
                </a:lnTo>
                <a:lnTo>
                  <a:pt x="2392197" y="3487153"/>
                </a:lnTo>
                <a:lnTo>
                  <a:pt x="2438920" y="3460927"/>
                </a:lnTo>
                <a:lnTo>
                  <a:pt x="2483078" y="3436975"/>
                </a:lnTo>
                <a:lnTo>
                  <a:pt x="2527541" y="3413633"/>
                </a:lnTo>
                <a:lnTo>
                  <a:pt x="2572296" y="3390925"/>
                </a:lnTo>
                <a:lnTo>
                  <a:pt x="2617355" y="3368827"/>
                </a:lnTo>
                <a:lnTo>
                  <a:pt x="2662694" y="3347377"/>
                </a:lnTo>
                <a:lnTo>
                  <a:pt x="2708313" y="3326536"/>
                </a:lnTo>
                <a:lnTo>
                  <a:pt x="2754198" y="3306343"/>
                </a:lnTo>
                <a:lnTo>
                  <a:pt x="2800350" y="3286772"/>
                </a:lnTo>
                <a:lnTo>
                  <a:pt x="2846755" y="3267837"/>
                </a:lnTo>
                <a:lnTo>
                  <a:pt x="2893415" y="3249536"/>
                </a:lnTo>
                <a:lnTo>
                  <a:pt x="2940316" y="3231883"/>
                </a:lnTo>
                <a:lnTo>
                  <a:pt x="2987446" y="3214865"/>
                </a:lnTo>
                <a:lnTo>
                  <a:pt x="3034804" y="3198495"/>
                </a:lnTo>
                <a:lnTo>
                  <a:pt x="3072295" y="3186099"/>
                </a:lnTo>
                <a:lnTo>
                  <a:pt x="3072295" y="2973133"/>
                </a:lnTo>
                <a:close/>
              </a:path>
              <a:path w="3072765" h="3500754">
                <a:moveTo>
                  <a:pt x="3072295" y="2273008"/>
                </a:moveTo>
                <a:lnTo>
                  <a:pt x="3032125" y="2285568"/>
                </a:lnTo>
                <a:lnTo>
                  <a:pt x="2984474" y="2301125"/>
                </a:lnTo>
                <a:lnTo>
                  <a:pt x="2937027" y="2317305"/>
                </a:lnTo>
                <a:lnTo>
                  <a:pt x="2889783" y="2334095"/>
                </a:lnTo>
                <a:lnTo>
                  <a:pt x="2842768" y="2351494"/>
                </a:lnTo>
                <a:lnTo>
                  <a:pt x="2795981" y="2369489"/>
                </a:lnTo>
                <a:lnTo>
                  <a:pt x="2749423" y="2388095"/>
                </a:lnTo>
                <a:lnTo>
                  <a:pt x="2703093" y="2407310"/>
                </a:lnTo>
                <a:lnTo>
                  <a:pt x="2657017" y="2427122"/>
                </a:lnTo>
                <a:lnTo>
                  <a:pt x="2611196" y="2447531"/>
                </a:lnTo>
                <a:lnTo>
                  <a:pt x="2565628" y="2468537"/>
                </a:lnTo>
                <a:lnTo>
                  <a:pt x="2520327" y="2490152"/>
                </a:lnTo>
                <a:lnTo>
                  <a:pt x="2475306" y="2512352"/>
                </a:lnTo>
                <a:lnTo>
                  <a:pt x="2430551" y="2535136"/>
                </a:lnTo>
                <a:lnTo>
                  <a:pt x="2386088" y="2558516"/>
                </a:lnTo>
                <a:lnTo>
                  <a:pt x="2341918" y="2582481"/>
                </a:lnTo>
                <a:lnTo>
                  <a:pt x="2297760" y="2558516"/>
                </a:lnTo>
                <a:lnTo>
                  <a:pt x="2253323" y="2535136"/>
                </a:lnTo>
                <a:lnTo>
                  <a:pt x="2208580" y="2512352"/>
                </a:lnTo>
                <a:lnTo>
                  <a:pt x="2163559" y="2490152"/>
                </a:lnTo>
                <a:lnTo>
                  <a:pt x="2118271" y="2468537"/>
                </a:lnTo>
                <a:lnTo>
                  <a:pt x="2072716" y="2447531"/>
                </a:lnTo>
                <a:lnTo>
                  <a:pt x="2026907" y="2427122"/>
                </a:lnTo>
                <a:lnTo>
                  <a:pt x="1980831" y="2407310"/>
                </a:lnTo>
                <a:lnTo>
                  <a:pt x="1934514" y="2388095"/>
                </a:lnTo>
                <a:lnTo>
                  <a:pt x="1887969" y="2369489"/>
                </a:lnTo>
                <a:lnTo>
                  <a:pt x="1841182" y="2351494"/>
                </a:lnTo>
                <a:lnTo>
                  <a:pt x="1794167" y="2334095"/>
                </a:lnTo>
                <a:lnTo>
                  <a:pt x="1746935" y="2317305"/>
                </a:lnTo>
                <a:lnTo>
                  <a:pt x="1699488" y="2301125"/>
                </a:lnTo>
                <a:lnTo>
                  <a:pt x="1651838" y="2285568"/>
                </a:lnTo>
                <a:lnTo>
                  <a:pt x="1603984" y="2270607"/>
                </a:lnTo>
                <a:lnTo>
                  <a:pt x="1555940" y="2256282"/>
                </a:lnTo>
                <a:lnTo>
                  <a:pt x="1507705" y="2242553"/>
                </a:lnTo>
                <a:lnTo>
                  <a:pt x="1459306" y="2229459"/>
                </a:lnTo>
                <a:lnTo>
                  <a:pt x="1410716" y="2216988"/>
                </a:lnTo>
                <a:lnTo>
                  <a:pt x="1361973" y="2205126"/>
                </a:lnTo>
                <a:lnTo>
                  <a:pt x="1313065" y="2193899"/>
                </a:lnTo>
                <a:lnTo>
                  <a:pt x="1264005" y="2183295"/>
                </a:lnTo>
                <a:lnTo>
                  <a:pt x="1214805" y="2173325"/>
                </a:lnTo>
                <a:lnTo>
                  <a:pt x="1165466" y="2163978"/>
                </a:lnTo>
                <a:lnTo>
                  <a:pt x="1115999" y="2155266"/>
                </a:lnTo>
                <a:lnTo>
                  <a:pt x="1066393" y="2147189"/>
                </a:lnTo>
                <a:lnTo>
                  <a:pt x="1016685" y="2139746"/>
                </a:lnTo>
                <a:lnTo>
                  <a:pt x="966851" y="2132939"/>
                </a:lnTo>
                <a:lnTo>
                  <a:pt x="916914" y="2126780"/>
                </a:lnTo>
                <a:lnTo>
                  <a:pt x="866889" y="2121255"/>
                </a:lnTo>
                <a:lnTo>
                  <a:pt x="816762" y="2116366"/>
                </a:lnTo>
                <a:lnTo>
                  <a:pt x="766559" y="2112137"/>
                </a:lnTo>
                <a:lnTo>
                  <a:pt x="716280" y="2108543"/>
                </a:lnTo>
                <a:lnTo>
                  <a:pt x="665911" y="2105609"/>
                </a:lnTo>
                <a:lnTo>
                  <a:pt x="615492" y="2103310"/>
                </a:lnTo>
                <a:lnTo>
                  <a:pt x="565023" y="2101672"/>
                </a:lnTo>
                <a:lnTo>
                  <a:pt x="514489" y="2100694"/>
                </a:lnTo>
                <a:lnTo>
                  <a:pt x="463918" y="2100364"/>
                </a:lnTo>
                <a:lnTo>
                  <a:pt x="409752" y="2100732"/>
                </a:lnTo>
                <a:lnTo>
                  <a:pt x="355803" y="2101824"/>
                </a:lnTo>
                <a:lnTo>
                  <a:pt x="302120" y="2103653"/>
                </a:lnTo>
                <a:lnTo>
                  <a:pt x="248754" y="2106206"/>
                </a:lnTo>
                <a:lnTo>
                  <a:pt x="195783" y="2109470"/>
                </a:lnTo>
                <a:lnTo>
                  <a:pt x="143243" y="2113445"/>
                </a:lnTo>
                <a:lnTo>
                  <a:pt x="91211" y="2118144"/>
                </a:lnTo>
                <a:lnTo>
                  <a:pt x="52641" y="2129891"/>
                </a:lnTo>
                <a:lnTo>
                  <a:pt x="22644" y="2154656"/>
                </a:lnTo>
                <a:lnTo>
                  <a:pt x="4127" y="2188883"/>
                </a:lnTo>
                <a:lnTo>
                  <a:pt x="0" y="2229015"/>
                </a:lnTo>
                <a:lnTo>
                  <a:pt x="11734" y="2267572"/>
                </a:lnTo>
                <a:lnTo>
                  <a:pt x="36499" y="2297569"/>
                </a:lnTo>
                <a:lnTo>
                  <a:pt x="70726" y="2316086"/>
                </a:lnTo>
                <a:lnTo>
                  <a:pt x="110858" y="2320213"/>
                </a:lnTo>
                <a:lnTo>
                  <a:pt x="160134" y="2315781"/>
                </a:lnTo>
                <a:lnTo>
                  <a:pt x="209880" y="2312009"/>
                </a:lnTo>
                <a:lnTo>
                  <a:pt x="260057" y="2308936"/>
                </a:lnTo>
                <a:lnTo>
                  <a:pt x="310603" y="2306548"/>
                </a:lnTo>
                <a:lnTo>
                  <a:pt x="361467" y="2304834"/>
                </a:lnTo>
                <a:lnTo>
                  <a:pt x="412584" y="2303805"/>
                </a:lnTo>
                <a:lnTo>
                  <a:pt x="463918" y="2303462"/>
                </a:lnTo>
                <a:lnTo>
                  <a:pt x="514527" y="2303818"/>
                </a:lnTo>
                <a:lnTo>
                  <a:pt x="565086" y="2304846"/>
                </a:lnTo>
                <a:lnTo>
                  <a:pt x="615594" y="2306574"/>
                </a:lnTo>
                <a:lnTo>
                  <a:pt x="666038" y="2308999"/>
                </a:lnTo>
                <a:lnTo>
                  <a:pt x="716407" y="2312098"/>
                </a:lnTo>
                <a:lnTo>
                  <a:pt x="766699" y="2315883"/>
                </a:lnTo>
                <a:lnTo>
                  <a:pt x="816902" y="2320340"/>
                </a:lnTo>
                <a:lnTo>
                  <a:pt x="867016" y="2325484"/>
                </a:lnTo>
                <a:lnTo>
                  <a:pt x="917028" y="2331313"/>
                </a:lnTo>
                <a:lnTo>
                  <a:pt x="966927" y="2337816"/>
                </a:lnTo>
                <a:lnTo>
                  <a:pt x="1016711" y="2344978"/>
                </a:lnTo>
                <a:lnTo>
                  <a:pt x="1066368" y="2352827"/>
                </a:lnTo>
                <a:lnTo>
                  <a:pt x="1115898" y="2361349"/>
                </a:lnTo>
                <a:lnTo>
                  <a:pt x="1165288" y="2370518"/>
                </a:lnTo>
                <a:lnTo>
                  <a:pt x="1214526" y="2380373"/>
                </a:lnTo>
                <a:lnTo>
                  <a:pt x="1263624" y="2390876"/>
                </a:lnTo>
                <a:lnTo>
                  <a:pt x="1312557" y="2402052"/>
                </a:lnTo>
                <a:lnTo>
                  <a:pt x="1361313" y="2413889"/>
                </a:lnTo>
                <a:lnTo>
                  <a:pt x="1409903" y="2426373"/>
                </a:lnTo>
                <a:lnTo>
                  <a:pt x="1458302" y="2439517"/>
                </a:lnTo>
                <a:lnTo>
                  <a:pt x="1506512" y="2453322"/>
                </a:lnTo>
                <a:lnTo>
                  <a:pt x="1554530" y="2467775"/>
                </a:lnTo>
                <a:lnTo>
                  <a:pt x="1602346" y="2482875"/>
                </a:lnTo>
                <a:lnTo>
                  <a:pt x="1649933" y="2498623"/>
                </a:lnTo>
                <a:lnTo>
                  <a:pt x="1697316" y="2515019"/>
                </a:lnTo>
                <a:lnTo>
                  <a:pt x="1744459" y="2532049"/>
                </a:lnTo>
                <a:lnTo>
                  <a:pt x="1791373" y="2549741"/>
                </a:lnTo>
                <a:lnTo>
                  <a:pt x="1838045" y="2568054"/>
                </a:lnTo>
                <a:lnTo>
                  <a:pt x="1884476" y="2587015"/>
                </a:lnTo>
                <a:lnTo>
                  <a:pt x="1930641" y="2606611"/>
                </a:lnTo>
                <a:lnTo>
                  <a:pt x="1976539" y="2626830"/>
                </a:lnTo>
                <a:lnTo>
                  <a:pt x="2022170" y="2647696"/>
                </a:lnTo>
                <a:lnTo>
                  <a:pt x="2067509" y="2669184"/>
                </a:lnTo>
                <a:lnTo>
                  <a:pt x="2112568" y="2691295"/>
                </a:lnTo>
                <a:lnTo>
                  <a:pt x="2157336" y="2714040"/>
                </a:lnTo>
                <a:lnTo>
                  <a:pt x="2201811" y="2737408"/>
                </a:lnTo>
                <a:lnTo>
                  <a:pt x="2245969" y="2761399"/>
                </a:lnTo>
                <a:lnTo>
                  <a:pt x="2291054" y="2786621"/>
                </a:lnTo>
                <a:lnTo>
                  <a:pt x="2297658" y="2790342"/>
                </a:lnTo>
                <a:lnTo>
                  <a:pt x="2303881" y="2793250"/>
                </a:lnTo>
                <a:lnTo>
                  <a:pt x="2314206" y="2796756"/>
                </a:lnTo>
                <a:lnTo>
                  <a:pt x="2318562" y="2797797"/>
                </a:lnTo>
                <a:lnTo>
                  <a:pt x="2329103" y="2799867"/>
                </a:lnTo>
                <a:lnTo>
                  <a:pt x="2335517" y="2800489"/>
                </a:lnTo>
                <a:lnTo>
                  <a:pt x="2348344" y="2800489"/>
                </a:lnTo>
                <a:lnTo>
                  <a:pt x="2392197" y="2787040"/>
                </a:lnTo>
                <a:lnTo>
                  <a:pt x="2438920" y="2760815"/>
                </a:lnTo>
                <a:lnTo>
                  <a:pt x="2483078" y="2736850"/>
                </a:lnTo>
                <a:lnTo>
                  <a:pt x="2527541" y="2713520"/>
                </a:lnTo>
                <a:lnTo>
                  <a:pt x="2572296" y="2690799"/>
                </a:lnTo>
                <a:lnTo>
                  <a:pt x="2617355" y="2668714"/>
                </a:lnTo>
                <a:lnTo>
                  <a:pt x="2662694" y="2647251"/>
                </a:lnTo>
                <a:lnTo>
                  <a:pt x="2708313" y="2626423"/>
                </a:lnTo>
                <a:lnTo>
                  <a:pt x="2754198" y="2606217"/>
                </a:lnTo>
                <a:lnTo>
                  <a:pt x="2800350" y="2586647"/>
                </a:lnTo>
                <a:lnTo>
                  <a:pt x="2846755" y="2567711"/>
                </a:lnTo>
                <a:lnTo>
                  <a:pt x="2893415" y="2549423"/>
                </a:lnTo>
                <a:lnTo>
                  <a:pt x="2940316" y="2531757"/>
                </a:lnTo>
                <a:lnTo>
                  <a:pt x="2987446" y="2514752"/>
                </a:lnTo>
                <a:lnTo>
                  <a:pt x="3034804" y="2498369"/>
                </a:lnTo>
                <a:lnTo>
                  <a:pt x="3072295" y="2485974"/>
                </a:lnTo>
                <a:lnTo>
                  <a:pt x="3072295" y="2273008"/>
                </a:lnTo>
                <a:close/>
              </a:path>
              <a:path w="3072765" h="3500754">
                <a:moveTo>
                  <a:pt x="3072295" y="1572895"/>
                </a:moveTo>
                <a:lnTo>
                  <a:pt x="3032125" y="1585442"/>
                </a:lnTo>
                <a:lnTo>
                  <a:pt x="2984474" y="1601012"/>
                </a:lnTo>
                <a:lnTo>
                  <a:pt x="2937027" y="1617179"/>
                </a:lnTo>
                <a:lnTo>
                  <a:pt x="2889783" y="1633969"/>
                </a:lnTo>
                <a:lnTo>
                  <a:pt x="2842768" y="1651368"/>
                </a:lnTo>
                <a:lnTo>
                  <a:pt x="2795981" y="1669376"/>
                </a:lnTo>
                <a:lnTo>
                  <a:pt x="2749423" y="1687982"/>
                </a:lnTo>
                <a:lnTo>
                  <a:pt x="2703093" y="1707184"/>
                </a:lnTo>
                <a:lnTo>
                  <a:pt x="2657017" y="1726996"/>
                </a:lnTo>
                <a:lnTo>
                  <a:pt x="2611196" y="1747418"/>
                </a:lnTo>
                <a:lnTo>
                  <a:pt x="2565628" y="1768424"/>
                </a:lnTo>
                <a:lnTo>
                  <a:pt x="2520327" y="1790026"/>
                </a:lnTo>
                <a:lnTo>
                  <a:pt x="2475306" y="1812226"/>
                </a:lnTo>
                <a:lnTo>
                  <a:pt x="2430551" y="1835010"/>
                </a:lnTo>
                <a:lnTo>
                  <a:pt x="2386088" y="1858403"/>
                </a:lnTo>
                <a:lnTo>
                  <a:pt x="2341918" y="1882368"/>
                </a:lnTo>
                <a:lnTo>
                  <a:pt x="2297760" y="1858403"/>
                </a:lnTo>
                <a:lnTo>
                  <a:pt x="2253323" y="1835010"/>
                </a:lnTo>
                <a:lnTo>
                  <a:pt x="2208580" y="1812226"/>
                </a:lnTo>
                <a:lnTo>
                  <a:pt x="2163559" y="1790026"/>
                </a:lnTo>
                <a:lnTo>
                  <a:pt x="2118271" y="1768424"/>
                </a:lnTo>
                <a:lnTo>
                  <a:pt x="2072716" y="1747418"/>
                </a:lnTo>
                <a:lnTo>
                  <a:pt x="2026907" y="1726996"/>
                </a:lnTo>
                <a:lnTo>
                  <a:pt x="1980831" y="1707184"/>
                </a:lnTo>
                <a:lnTo>
                  <a:pt x="1934514" y="1687982"/>
                </a:lnTo>
                <a:lnTo>
                  <a:pt x="1887969" y="1669376"/>
                </a:lnTo>
                <a:lnTo>
                  <a:pt x="1841182" y="1651368"/>
                </a:lnTo>
                <a:lnTo>
                  <a:pt x="1794167" y="1633969"/>
                </a:lnTo>
                <a:lnTo>
                  <a:pt x="1746935" y="1617179"/>
                </a:lnTo>
                <a:lnTo>
                  <a:pt x="1699488" y="1601012"/>
                </a:lnTo>
                <a:lnTo>
                  <a:pt x="1651838" y="1585442"/>
                </a:lnTo>
                <a:lnTo>
                  <a:pt x="1603984" y="1570494"/>
                </a:lnTo>
                <a:lnTo>
                  <a:pt x="1555940" y="1556156"/>
                </a:lnTo>
                <a:lnTo>
                  <a:pt x="1507705" y="1542440"/>
                </a:lnTo>
                <a:lnTo>
                  <a:pt x="1459306" y="1529334"/>
                </a:lnTo>
                <a:lnTo>
                  <a:pt x="1410716" y="1516862"/>
                </a:lnTo>
                <a:lnTo>
                  <a:pt x="1361973" y="1505013"/>
                </a:lnTo>
                <a:lnTo>
                  <a:pt x="1313065" y="1493774"/>
                </a:lnTo>
                <a:lnTo>
                  <a:pt x="1264005" y="1483169"/>
                </a:lnTo>
                <a:lnTo>
                  <a:pt x="1214805" y="1473200"/>
                </a:lnTo>
                <a:lnTo>
                  <a:pt x="1165466" y="1463852"/>
                </a:lnTo>
                <a:lnTo>
                  <a:pt x="1115999" y="1455140"/>
                </a:lnTo>
                <a:lnTo>
                  <a:pt x="1066393" y="1447063"/>
                </a:lnTo>
                <a:lnTo>
                  <a:pt x="1016685" y="1439621"/>
                </a:lnTo>
                <a:lnTo>
                  <a:pt x="966851" y="1432826"/>
                </a:lnTo>
                <a:lnTo>
                  <a:pt x="916914" y="1426654"/>
                </a:lnTo>
                <a:lnTo>
                  <a:pt x="866889" y="1421130"/>
                </a:lnTo>
                <a:lnTo>
                  <a:pt x="816762" y="1416253"/>
                </a:lnTo>
                <a:lnTo>
                  <a:pt x="766559" y="1412011"/>
                </a:lnTo>
                <a:lnTo>
                  <a:pt x="716280" y="1408430"/>
                </a:lnTo>
                <a:lnTo>
                  <a:pt x="665911" y="1405483"/>
                </a:lnTo>
                <a:lnTo>
                  <a:pt x="615492" y="1403197"/>
                </a:lnTo>
                <a:lnTo>
                  <a:pt x="565023" y="1401559"/>
                </a:lnTo>
                <a:lnTo>
                  <a:pt x="514489" y="1400568"/>
                </a:lnTo>
                <a:lnTo>
                  <a:pt x="463918" y="1400238"/>
                </a:lnTo>
                <a:lnTo>
                  <a:pt x="409752" y="1400606"/>
                </a:lnTo>
                <a:lnTo>
                  <a:pt x="355803" y="1401711"/>
                </a:lnTo>
                <a:lnTo>
                  <a:pt x="302120" y="1403527"/>
                </a:lnTo>
                <a:lnTo>
                  <a:pt x="248754" y="1406080"/>
                </a:lnTo>
                <a:lnTo>
                  <a:pt x="195783" y="1409344"/>
                </a:lnTo>
                <a:lnTo>
                  <a:pt x="143243" y="1413332"/>
                </a:lnTo>
                <a:lnTo>
                  <a:pt x="91211" y="1418018"/>
                </a:lnTo>
                <a:lnTo>
                  <a:pt x="52641" y="1429766"/>
                </a:lnTo>
                <a:lnTo>
                  <a:pt x="22644" y="1454531"/>
                </a:lnTo>
                <a:lnTo>
                  <a:pt x="4127" y="1488770"/>
                </a:lnTo>
                <a:lnTo>
                  <a:pt x="0" y="1528889"/>
                </a:lnTo>
                <a:lnTo>
                  <a:pt x="11734" y="1567459"/>
                </a:lnTo>
                <a:lnTo>
                  <a:pt x="36499" y="1597456"/>
                </a:lnTo>
                <a:lnTo>
                  <a:pt x="70726" y="1615973"/>
                </a:lnTo>
                <a:lnTo>
                  <a:pt x="110858" y="1620100"/>
                </a:lnTo>
                <a:lnTo>
                  <a:pt x="160134" y="1615655"/>
                </a:lnTo>
                <a:lnTo>
                  <a:pt x="209880" y="1611896"/>
                </a:lnTo>
                <a:lnTo>
                  <a:pt x="260057" y="1608823"/>
                </a:lnTo>
                <a:lnTo>
                  <a:pt x="310603" y="1606423"/>
                </a:lnTo>
                <a:lnTo>
                  <a:pt x="361467" y="1604708"/>
                </a:lnTo>
                <a:lnTo>
                  <a:pt x="412584" y="1603692"/>
                </a:lnTo>
                <a:lnTo>
                  <a:pt x="463918" y="1603349"/>
                </a:lnTo>
                <a:lnTo>
                  <a:pt x="514527" y="1603692"/>
                </a:lnTo>
                <a:lnTo>
                  <a:pt x="565086" y="1604733"/>
                </a:lnTo>
                <a:lnTo>
                  <a:pt x="615594" y="1606461"/>
                </a:lnTo>
                <a:lnTo>
                  <a:pt x="666038" y="1608874"/>
                </a:lnTo>
                <a:lnTo>
                  <a:pt x="716407" y="1611972"/>
                </a:lnTo>
                <a:lnTo>
                  <a:pt x="766699" y="1615757"/>
                </a:lnTo>
                <a:lnTo>
                  <a:pt x="816902" y="1620227"/>
                </a:lnTo>
                <a:lnTo>
                  <a:pt x="867016" y="1625371"/>
                </a:lnTo>
                <a:lnTo>
                  <a:pt x="917028" y="1631188"/>
                </a:lnTo>
                <a:lnTo>
                  <a:pt x="966927" y="1637690"/>
                </a:lnTo>
                <a:lnTo>
                  <a:pt x="1016711" y="1644865"/>
                </a:lnTo>
                <a:lnTo>
                  <a:pt x="1066368" y="1652714"/>
                </a:lnTo>
                <a:lnTo>
                  <a:pt x="1115898" y="1661223"/>
                </a:lnTo>
                <a:lnTo>
                  <a:pt x="1165288" y="1670405"/>
                </a:lnTo>
                <a:lnTo>
                  <a:pt x="1214526" y="1680248"/>
                </a:lnTo>
                <a:lnTo>
                  <a:pt x="1263624" y="1690763"/>
                </a:lnTo>
                <a:lnTo>
                  <a:pt x="1312557" y="1701939"/>
                </a:lnTo>
                <a:lnTo>
                  <a:pt x="1361313" y="1713763"/>
                </a:lnTo>
                <a:lnTo>
                  <a:pt x="1409903" y="1726260"/>
                </a:lnTo>
                <a:lnTo>
                  <a:pt x="1458302" y="1739404"/>
                </a:lnTo>
                <a:lnTo>
                  <a:pt x="1506512" y="1753196"/>
                </a:lnTo>
                <a:lnTo>
                  <a:pt x="1554530" y="1767649"/>
                </a:lnTo>
                <a:lnTo>
                  <a:pt x="1602346" y="1782749"/>
                </a:lnTo>
                <a:lnTo>
                  <a:pt x="1649933" y="1798497"/>
                </a:lnTo>
                <a:lnTo>
                  <a:pt x="1697316" y="1814893"/>
                </a:lnTo>
                <a:lnTo>
                  <a:pt x="1744459" y="1831936"/>
                </a:lnTo>
                <a:lnTo>
                  <a:pt x="1791373" y="1849615"/>
                </a:lnTo>
                <a:lnTo>
                  <a:pt x="1838045" y="1867941"/>
                </a:lnTo>
                <a:lnTo>
                  <a:pt x="1884476" y="1886889"/>
                </a:lnTo>
                <a:lnTo>
                  <a:pt x="1930641" y="1906485"/>
                </a:lnTo>
                <a:lnTo>
                  <a:pt x="1976539" y="1926717"/>
                </a:lnTo>
                <a:lnTo>
                  <a:pt x="2022170" y="1947570"/>
                </a:lnTo>
                <a:lnTo>
                  <a:pt x="2067509" y="1969058"/>
                </a:lnTo>
                <a:lnTo>
                  <a:pt x="2112568" y="1991182"/>
                </a:lnTo>
                <a:lnTo>
                  <a:pt x="2157336" y="2013927"/>
                </a:lnTo>
                <a:lnTo>
                  <a:pt x="2201811" y="2037283"/>
                </a:lnTo>
                <a:lnTo>
                  <a:pt x="2245969" y="2061273"/>
                </a:lnTo>
                <a:lnTo>
                  <a:pt x="2291054" y="2086508"/>
                </a:lnTo>
                <a:lnTo>
                  <a:pt x="2297658" y="2090216"/>
                </a:lnTo>
                <a:lnTo>
                  <a:pt x="2303881" y="2093125"/>
                </a:lnTo>
                <a:lnTo>
                  <a:pt x="2314206" y="2096643"/>
                </a:lnTo>
                <a:lnTo>
                  <a:pt x="2318562" y="2097671"/>
                </a:lnTo>
                <a:lnTo>
                  <a:pt x="2329103" y="2099741"/>
                </a:lnTo>
                <a:lnTo>
                  <a:pt x="2335517" y="2100364"/>
                </a:lnTo>
                <a:lnTo>
                  <a:pt x="2348344" y="2100364"/>
                </a:lnTo>
                <a:lnTo>
                  <a:pt x="2392197" y="2086914"/>
                </a:lnTo>
                <a:lnTo>
                  <a:pt x="2438920" y="2060689"/>
                </a:lnTo>
                <a:lnTo>
                  <a:pt x="2483078" y="2036737"/>
                </a:lnTo>
                <a:lnTo>
                  <a:pt x="2527541" y="2013394"/>
                </a:lnTo>
                <a:lnTo>
                  <a:pt x="2572296" y="1990686"/>
                </a:lnTo>
                <a:lnTo>
                  <a:pt x="2617355" y="1968588"/>
                </a:lnTo>
                <a:lnTo>
                  <a:pt x="2662694" y="1947125"/>
                </a:lnTo>
                <a:lnTo>
                  <a:pt x="2708313" y="1926297"/>
                </a:lnTo>
                <a:lnTo>
                  <a:pt x="2754198" y="1906092"/>
                </a:lnTo>
                <a:lnTo>
                  <a:pt x="2800350" y="1886534"/>
                </a:lnTo>
                <a:lnTo>
                  <a:pt x="2846755" y="1867598"/>
                </a:lnTo>
                <a:lnTo>
                  <a:pt x="2893415" y="1849297"/>
                </a:lnTo>
                <a:lnTo>
                  <a:pt x="2940316" y="1831644"/>
                </a:lnTo>
                <a:lnTo>
                  <a:pt x="2987446" y="1814626"/>
                </a:lnTo>
                <a:lnTo>
                  <a:pt x="3034804" y="1798256"/>
                </a:lnTo>
                <a:lnTo>
                  <a:pt x="3072295" y="1785861"/>
                </a:lnTo>
                <a:lnTo>
                  <a:pt x="3072295" y="1572895"/>
                </a:lnTo>
                <a:close/>
              </a:path>
              <a:path w="3072765" h="3500754">
                <a:moveTo>
                  <a:pt x="3072295" y="872769"/>
                </a:moveTo>
                <a:lnTo>
                  <a:pt x="3032125" y="885317"/>
                </a:lnTo>
                <a:lnTo>
                  <a:pt x="2984474" y="900887"/>
                </a:lnTo>
                <a:lnTo>
                  <a:pt x="2937027" y="917067"/>
                </a:lnTo>
                <a:lnTo>
                  <a:pt x="2889783" y="933856"/>
                </a:lnTo>
                <a:lnTo>
                  <a:pt x="2842768" y="951242"/>
                </a:lnTo>
                <a:lnTo>
                  <a:pt x="2795981" y="969251"/>
                </a:lnTo>
                <a:lnTo>
                  <a:pt x="2749423" y="987856"/>
                </a:lnTo>
                <a:lnTo>
                  <a:pt x="2703093" y="1007071"/>
                </a:lnTo>
                <a:lnTo>
                  <a:pt x="2657017" y="1026883"/>
                </a:lnTo>
                <a:lnTo>
                  <a:pt x="2611196" y="1047292"/>
                </a:lnTo>
                <a:lnTo>
                  <a:pt x="2565628" y="1068298"/>
                </a:lnTo>
                <a:lnTo>
                  <a:pt x="2520327" y="1089901"/>
                </a:lnTo>
                <a:lnTo>
                  <a:pt x="2475306" y="1112100"/>
                </a:lnTo>
                <a:lnTo>
                  <a:pt x="2430551" y="1134897"/>
                </a:lnTo>
                <a:lnTo>
                  <a:pt x="2386088" y="1158278"/>
                </a:lnTo>
                <a:lnTo>
                  <a:pt x="2341918" y="1182243"/>
                </a:lnTo>
                <a:lnTo>
                  <a:pt x="2297760" y="1158278"/>
                </a:lnTo>
                <a:lnTo>
                  <a:pt x="2253323" y="1134897"/>
                </a:lnTo>
                <a:lnTo>
                  <a:pt x="2208580" y="1112100"/>
                </a:lnTo>
                <a:lnTo>
                  <a:pt x="2163559" y="1089901"/>
                </a:lnTo>
                <a:lnTo>
                  <a:pt x="2118271" y="1068298"/>
                </a:lnTo>
                <a:lnTo>
                  <a:pt x="2072716" y="1047292"/>
                </a:lnTo>
                <a:lnTo>
                  <a:pt x="2026907" y="1026883"/>
                </a:lnTo>
                <a:lnTo>
                  <a:pt x="1980831" y="1007071"/>
                </a:lnTo>
                <a:lnTo>
                  <a:pt x="1934514" y="987856"/>
                </a:lnTo>
                <a:lnTo>
                  <a:pt x="1887969" y="969251"/>
                </a:lnTo>
                <a:lnTo>
                  <a:pt x="1841182" y="951242"/>
                </a:lnTo>
                <a:lnTo>
                  <a:pt x="1794167" y="933856"/>
                </a:lnTo>
                <a:lnTo>
                  <a:pt x="1746935" y="917067"/>
                </a:lnTo>
                <a:lnTo>
                  <a:pt x="1699488" y="900887"/>
                </a:lnTo>
                <a:lnTo>
                  <a:pt x="1651838" y="885317"/>
                </a:lnTo>
                <a:lnTo>
                  <a:pt x="1603984" y="870369"/>
                </a:lnTo>
                <a:lnTo>
                  <a:pt x="1555940" y="856030"/>
                </a:lnTo>
                <a:lnTo>
                  <a:pt x="1507705" y="842314"/>
                </a:lnTo>
                <a:lnTo>
                  <a:pt x="1459306" y="829221"/>
                </a:lnTo>
                <a:lnTo>
                  <a:pt x="1410716" y="816737"/>
                </a:lnTo>
                <a:lnTo>
                  <a:pt x="1361973" y="804887"/>
                </a:lnTo>
                <a:lnTo>
                  <a:pt x="1313065" y="793661"/>
                </a:lnTo>
                <a:lnTo>
                  <a:pt x="1264005" y="783056"/>
                </a:lnTo>
                <a:lnTo>
                  <a:pt x="1214805" y="773087"/>
                </a:lnTo>
                <a:lnTo>
                  <a:pt x="1165466" y="763739"/>
                </a:lnTo>
                <a:lnTo>
                  <a:pt x="1115999" y="755027"/>
                </a:lnTo>
                <a:lnTo>
                  <a:pt x="1066393" y="746950"/>
                </a:lnTo>
                <a:lnTo>
                  <a:pt x="1016685" y="739508"/>
                </a:lnTo>
                <a:lnTo>
                  <a:pt x="966851" y="732701"/>
                </a:lnTo>
                <a:lnTo>
                  <a:pt x="916914" y="726541"/>
                </a:lnTo>
                <a:lnTo>
                  <a:pt x="866889" y="721017"/>
                </a:lnTo>
                <a:lnTo>
                  <a:pt x="816762" y="716127"/>
                </a:lnTo>
                <a:lnTo>
                  <a:pt x="766559" y="711898"/>
                </a:lnTo>
                <a:lnTo>
                  <a:pt x="716280" y="708304"/>
                </a:lnTo>
                <a:lnTo>
                  <a:pt x="665911" y="705370"/>
                </a:lnTo>
                <a:lnTo>
                  <a:pt x="615492" y="703072"/>
                </a:lnTo>
                <a:lnTo>
                  <a:pt x="565023" y="701433"/>
                </a:lnTo>
                <a:lnTo>
                  <a:pt x="514489" y="700455"/>
                </a:lnTo>
                <a:lnTo>
                  <a:pt x="463918" y="700125"/>
                </a:lnTo>
                <a:lnTo>
                  <a:pt x="409752" y="700493"/>
                </a:lnTo>
                <a:lnTo>
                  <a:pt x="355803" y="701586"/>
                </a:lnTo>
                <a:lnTo>
                  <a:pt x="302120" y="703414"/>
                </a:lnTo>
                <a:lnTo>
                  <a:pt x="248754" y="705954"/>
                </a:lnTo>
                <a:lnTo>
                  <a:pt x="195783" y="709231"/>
                </a:lnTo>
                <a:lnTo>
                  <a:pt x="143243" y="713206"/>
                </a:lnTo>
                <a:lnTo>
                  <a:pt x="91211" y="717905"/>
                </a:lnTo>
                <a:lnTo>
                  <a:pt x="52641" y="729653"/>
                </a:lnTo>
                <a:lnTo>
                  <a:pt x="22644" y="754418"/>
                </a:lnTo>
                <a:lnTo>
                  <a:pt x="4127" y="788644"/>
                </a:lnTo>
                <a:lnTo>
                  <a:pt x="0" y="828763"/>
                </a:lnTo>
                <a:lnTo>
                  <a:pt x="11734" y="867333"/>
                </a:lnTo>
                <a:lnTo>
                  <a:pt x="36499" y="897331"/>
                </a:lnTo>
                <a:lnTo>
                  <a:pt x="70726" y="915847"/>
                </a:lnTo>
                <a:lnTo>
                  <a:pt x="110858" y="919975"/>
                </a:lnTo>
                <a:lnTo>
                  <a:pt x="160134" y="915530"/>
                </a:lnTo>
                <a:lnTo>
                  <a:pt x="209880" y="911771"/>
                </a:lnTo>
                <a:lnTo>
                  <a:pt x="260057" y="908697"/>
                </a:lnTo>
                <a:lnTo>
                  <a:pt x="310603" y="906297"/>
                </a:lnTo>
                <a:lnTo>
                  <a:pt x="361467" y="904595"/>
                </a:lnTo>
                <a:lnTo>
                  <a:pt x="412584" y="903566"/>
                </a:lnTo>
                <a:lnTo>
                  <a:pt x="463918" y="903224"/>
                </a:lnTo>
                <a:lnTo>
                  <a:pt x="514527" y="903566"/>
                </a:lnTo>
                <a:lnTo>
                  <a:pt x="565086" y="904608"/>
                </a:lnTo>
                <a:lnTo>
                  <a:pt x="615594" y="906335"/>
                </a:lnTo>
                <a:lnTo>
                  <a:pt x="666038" y="908748"/>
                </a:lnTo>
                <a:lnTo>
                  <a:pt x="716407" y="911860"/>
                </a:lnTo>
                <a:lnTo>
                  <a:pt x="766699" y="915644"/>
                </a:lnTo>
                <a:lnTo>
                  <a:pt x="816902" y="920102"/>
                </a:lnTo>
                <a:lnTo>
                  <a:pt x="867016" y="925245"/>
                </a:lnTo>
                <a:lnTo>
                  <a:pt x="917028" y="931075"/>
                </a:lnTo>
                <a:lnTo>
                  <a:pt x="966927" y="937577"/>
                </a:lnTo>
                <a:lnTo>
                  <a:pt x="1016711" y="944740"/>
                </a:lnTo>
                <a:lnTo>
                  <a:pt x="1066368" y="952588"/>
                </a:lnTo>
                <a:lnTo>
                  <a:pt x="1115898" y="961097"/>
                </a:lnTo>
                <a:lnTo>
                  <a:pt x="1165288" y="970280"/>
                </a:lnTo>
                <a:lnTo>
                  <a:pt x="1214526" y="980135"/>
                </a:lnTo>
                <a:lnTo>
                  <a:pt x="1263624" y="990638"/>
                </a:lnTo>
                <a:lnTo>
                  <a:pt x="1312557" y="1001814"/>
                </a:lnTo>
                <a:lnTo>
                  <a:pt x="1361313" y="1013650"/>
                </a:lnTo>
                <a:lnTo>
                  <a:pt x="1409903" y="1026134"/>
                </a:lnTo>
                <a:lnTo>
                  <a:pt x="1458302" y="1039279"/>
                </a:lnTo>
                <a:lnTo>
                  <a:pt x="1506512" y="1053084"/>
                </a:lnTo>
                <a:lnTo>
                  <a:pt x="1554530" y="1067536"/>
                </a:lnTo>
                <a:lnTo>
                  <a:pt x="1602346" y="1082636"/>
                </a:lnTo>
                <a:lnTo>
                  <a:pt x="1649933" y="1098384"/>
                </a:lnTo>
                <a:lnTo>
                  <a:pt x="1697316" y="1114780"/>
                </a:lnTo>
                <a:lnTo>
                  <a:pt x="1744459" y="1131811"/>
                </a:lnTo>
                <a:lnTo>
                  <a:pt x="1791373" y="1149489"/>
                </a:lnTo>
                <a:lnTo>
                  <a:pt x="1838045" y="1167815"/>
                </a:lnTo>
                <a:lnTo>
                  <a:pt x="1884476" y="1186776"/>
                </a:lnTo>
                <a:lnTo>
                  <a:pt x="1930641" y="1206360"/>
                </a:lnTo>
                <a:lnTo>
                  <a:pt x="1976539" y="1226591"/>
                </a:lnTo>
                <a:lnTo>
                  <a:pt x="2022170" y="1247457"/>
                </a:lnTo>
                <a:lnTo>
                  <a:pt x="2067509" y="1268945"/>
                </a:lnTo>
                <a:lnTo>
                  <a:pt x="2112568" y="1291056"/>
                </a:lnTo>
                <a:lnTo>
                  <a:pt x="2157336" y="1313802"/>
                </a:lnTo>
                <a:lnTo>
                  <a:pt x="2201811" y="1337170"/>
                </a:lnTo>
                <a:lnTo>
                  <a:pt x="2245969" y="1361160"/>
                </a:lnTo>
                <a:lnTo>
                  <a:pt x="2291054" y="1386382"/>
                </a:lnTo>
                <a:lnTo>
                  <a:pt x="2297658" y="1390103"/>
                </a:lnTo>
                <a:lnTo>
                  <a:pt x="2303881" y="1392999"/>
                </a:lnTo>
                <a:lnTo>
                  <a:pt x="2314206" y="1396517"/>
                </a:lnTo>
                <a:lnTo>
                  <a:pt x="2318562" y="1397558"/>
                </a:lnTo>
                <a:lnTo>
                  <a:pt x="2329103" y="1399628"/>
                </a:lnTo>
                <a:lnTo>
                  <a:pt x="2335517" y="1400238"/>
                </a:lnTo>
                <a:lnTo>
                  <a:pt x="2348344" y="1400238"/>
                </a:lnTo>
                <a:lnTo>
                  <a:pt x="2392197" y="1386789"/>
                </a:lnTo>
                <a:lnTo>
                  <a:pt x="2438920" y="1360563"/>
                </a:lnTo>
                <a:lnTo>
                  <a:pt x="2483078" y="1336611"/>
                </a:lnTo>
                <a:lnTo>
                  <a:pt x="2527541" y="1313268"/>
                </a:lnTo>
                <a:lnTo>
                  <a:pt x="2572296" y="1290561"/>
                </a:lnTo>
                <a:lnTo>
                  <a:pt x="2617355" y="1268476"/>
                </a:lnTo>
                <a:lnTo>
                  <a:pt x="2662694" y="1247013"/>
                </a:lnTo>
                <a:lnTo>
                  <a:pt x="2708313" y="1226185"/>
                </a:lnTo>
                <a:lnTo>
                  <a:pt x="2754198" y="1205979"/>
                </a:lnTo>
                <a:lnTo>
                  <a:pt x="2800350" y="1186408"/>
                </a:lnTo>
                <a:lnTo>
                  <a:pt x="2846755" y="1167472"/>
                </a:lnTo>
                <a:lnTo>
                  <a:pt x="2893415" y="1149184"/>
                </a:lnTo>
                <a:lnTo>
                  <a:pt x="2940316" y="1131519"/>
                </a:lnTo>
                <a:lnTo>
                  <a:pt x="2987446" y="1114501"/>
                </a:lnTo>
                <a:lnTo>
                  <a:pt x="3034804" y="1098130"/>
                </a:lnTo>
                <a:lnTo>
                  <a:pt x="3072295" y="1085735"/>
                </a:lnTo>
                <a:lnTo>
                  <a:pt x="3072295" y="872769"/>
                </a:lnTo>
                <a:close/>
              </a:path>
              <a:path w="3072765" h="3500754">
                <a:moveTo>
                  <a:pt x="3072295" y="172643"/>
                </a:moveTo>
                <a:lnTo>
                  <a:pt x="3032125" y="185204"/>
                </a:lnTo>
                <a:lnTo>
                  <a:pt x="2984474" y="200761"/>
                </a:lnTo>
                <a:lnTo>
                  <a:pt x="2937027" y="216941"/>
                </a:lnTo>
                <a:lnTo>
                  <a:pt x="2889783" y="233730"/>
                </a:lnTo>
                <a:lnTo>
                  <a:pt x="2842768" y="251129"/>
                </a:lnTo>
                <a:lnTo>
                  <a:pt x="2795981" y="269125"/>
                </a:lnTo>
                <a:lnTo>
                  <a:pt x="2749423" y="287743"/>
                </a:lnTo>
                <a:lnTo>
                  <a:pt x="2703093" y="306946"/>
                </a:lnTo>
                <a:lnTo>
                  <a:pt x="2657017" y="326758"/>
                </a:lnTo>
                <a:lnTo>
                  <a:pt x="2611196" y="347167"/>
                </a:lnTo>
                <a:lnTo>
                  <a:pt x="2565628" y="368185"/>
                </a:lnTo>
                <a:lnTo>
                  <a:pt x="2520327" y="389788"/>
                </a:lnTo>
                <a:lnTo>
                  <a:pt x="2475306" y="411988"/>
                </a:lnTo>
                <a:lnTo>
                  <a:pt x="2430551" y="434771"/>
                </a:lnTo>
                <a:lnTo>
                  <a:pt x="2386088" y="458152"/>
                </a:lnTo>
                <a:lnTo>
                  <a:pt x="2341918" y="482130"/>
                </a:lnTo>
                <a:lnTo>
                  <a:pt x="2297760" y="458152"/>
                </a:lnTo>
                <a:lnTo>
                  <a:pt x="2253323" y="434771"/>
                </a:lnTo>
                <a:lnTo>
                  <a:pt x="2208580" y="411988"/>
                </a:lnTo>
                <a:lnTo>
                  <a:pt x="2163559" y="389788"/>
                </a:lnTo>
                <a:lnTo>
                  <a:pt x="2118271" y="368185"/>
                </a:lnTo>
                <a:lnTo>
                  <a:pt x="2072716" y="347167"/>
                </a:lnTo>
                <a:lnTo>
                  <a:pt x="2026907" y="326758"/>
                </a:lnTo>
                <a:lnTo>
                  <a:pt x="1980831" y="306946"/>
                </a:lnTo>
                <a:lnTo>
                  <a:pt x="1934514" y="287743"/>
                </a:lnTo>
                <a:lnTo>
                  <a:pt x="1887969" y="269125"/>
                </a:lnTo>
                <a:lnTo>
                  <a:pt x="1841182" y="251129"/>
                </a:lnTo>
                <a:lnTo>
                  <a:pt x="1794167" y="233730"/>
                </a:lnTo>
                <a:lnTo>
                  <a:pt x="1746935" y="216941"/>
                </a:lnTo>
                <a:lnTo>
                  <a:pt x="1699488" y="200761"/>
                </a:lnTo>
                <a:lnTo>
                  <a:pt x="1651838" y="185204"/>
                </a:lnTo>
                <a:lnTo>
                  <a:pt x="1603984" y="170256"/>
                </a:lnTo>
                <a:lnTo>
                  <a:pt x="1555940" y="155917"/>
                </a:lnTo>
                <a:lnTo>
                  <a:pt x="1507705" y="142201"/>
                </a:lnTo>
                <a:lnTo>
                  <a:pt x="1459306" y="129095"/>
                </a:lnTo>
                <a:lnTo>
                  <a:pt x="1410716" y="116624"/>
                </a:lnTo>
                <a:lnTo>
                  <a:pt x="1361973" y="104762"/>
                </a:lnTo>
                <a:lnTo>
                  <a:pt x="1313065" y="93535"/>
                </a:lnTo>
                <a:lnTo>
                  <a:pt x="1264005" y="82931"/>
                </a:lnTo>
                <a:lnTo>
                  <a:pt x="1214805" y="72961"/>
                </a:lnTo>
                <a:lnTo>
                  <a:pt x="1165466" y="63614"/>
                </a:lnTo>
                <a:lnTo>
                  <a:pt x="1115999" y="54902"/>
                </a:lnTo>
                <a:lnTo>
                  <a:pt x="1066393" y="46824"/>
                </a:lnTo>
                <a:lnTo>
                  <a:pt x="1016685" y="39382"/>
                </a:lnTo>
                <a:lnTo>
                  <a:pt x="966851" y="32575"/>
                </a:lnTo>
                <a:lnTo>
                  <a:pt x="916914" y="26416"/>
                </a:lnTo>
                <a:lnTo>
                  <a:pt x="866889" y="20891"/>
                </a:lnTo>
                <a:lnTo>
                  <a:pt x="816762" y="16014"/>
                </a:lnTo>
                <a:lnTo>
                  <a:pt x="766559" y="11772"/>
                </a:lnTo>
                <a:lnTo>
                  <a:pt x="716280" y="8191"/>
                </a:lnTo>
                <a:lnTo>
                  <a:pt x="665911" y="5245"/>
                </a:lnTo>
                <a:lnTo>
                  <a:pt x="615492" y="2959"/>
                </a:lnTo>
                <a:lnTo>
                  <a:pt x="565023" y="1320"/>
                </a:lnTo>
                <a:lnTo>
                  <a:pt x="514489" y="330"/>
                </a:lnTo>
                <a:lnTo>
                  <a:pt x="463918" y="0"/>
                </a:lnTo>
                <a:lnTo>
                  <a:pt x="409752" y="368"/>
                </a:lnTo>
                <a:lnTo>
                  <a:pt x="355803" y="1473"/>
                </a:lnTo>
                <a:lnTo>
                  <a:pt x="302120" y="3289"/>
                </a:lnTo>
                <a:lnTo>
                  <a:pt x="248754" y="5842"/>
                </a:lnTo>
                <a:lnTo>
                  <a:pt x="195783" y="9105"/>
                </a:lnTo>
                <a:lnTo>
                  <a:pt x="143243" y="13093"/>
                </a:lnTo>
                <a:lnTo>
                  <a:pt x="91211" y="17780"/>
                </a:lnTo>
                <a:lnTo>
                  <a:pt x="52641" y="29527"/>
                </a:lnTo>
                <a:lnTo>
                  <a:pt x="22644" y="54292"/>
                </a:lnTo>
                <a:lnTo>
                  <a:pt x="4127" y="88531"/>
                </a:lnTo>
                <a:lnTo>
                  <a:pt x="0" y="128651"/>
                </a:lnTo>
                <a:lnTo>
                  <a:pt x="11734" y="167220"/>
                </a:lnTo>
                <a:lnTo>
                  <a:pt x="36499" y="197218"/>
                </a:lnTo>
                <a:lnTo>
                  <a:pt x="70726" y="215734"/>
                </a:lnTo>
                <a:lnTo>
                  <a:pt x="110858" y="219862"/>
                </a:lnTo>
                <a:lnTo>
                  <a:pt x="160134" y="215417"/>
                </a:lnTo>
                <a:lnTo>
                  <a:pt x="209880" y="211658"/>
                </a:lnTo>
                <a:lnTo>
                  <a:pt x="260057" y="208572"/>
                </a:lnTo>
                <a:lnTo>
                  <a:pt x="310603" y="206184"/>
                </a:lnTo>
                <a:lnTo>
                  <a:pt x="361467" y="204470"/>
                </a:lnTo>
                <a:lnTo>
                  <a:pt x="412584" y="203454"/>
                </a:lnTo>
                <a:lnTo>
                  <a:pt x="463918" y="203111"/>
                </a:lnTo>
                <a:lnTo>
                  <a:pt x="514527" y="203454"/>
                </a:lnTo>
                <a:lnTo>
                  <a:pt x="565086" y="204495"/>
                </a:lnTo>
                <a:lnTo>
                  <a:pt x="615594" y="206222"/>
                </a:lnTo>
                <a:lnTo>
                  <a:pt x="666038" y="208635"/>
                </a:lnTo>
                <a:lnTo>
                  <a:pt x="716407" y="211734"/>
                </a:lnTo>
                <a:lnTo>
                  <a:pt x="766699" y="215519"/>
                </a:lnTo>
                <a:lnTo>
                  <a:pt x="816902" y="219989"/>
                </a:lnTo>
                <a:lnTo>
                  <a:pt x="867016" y="225132"/>
                </a:lnTo>
                <a:lnTo>
                  <a:pt x="917028" y="230949"/>
                </a:lnTo>
                <a:lnTo>
                  <a:pt x="966927" y="237451"/>
                </a:lnTo>
                <a:lnTo>
                  <a:pt x="1016711" y="244627"/>
                </a:lnTo>
                <a:lnTo>
                  <a:pt x="1066368" y="252463"/>
                </a:lnTo>
                <a:lnTo>
                  <a:pt x="1115898" y="260985"/>
                </a:lnTo>
                <a:lnTo>
                  <a:pt x="1165288" y="270167"/>
                </a:lnTo>
                <a:lnTo>
                  <a:pt x="1214526" y="280009"/>
                </a:lnTo>
                <a:lnTo>
                  <a:pt x="1263624" y="290525"/>
                </a:lnTo>
                <a:lnTo>
                  <a:pt x="1312557" y="301688"/>
                </a:lnTo>
                <a:lnTo>
                  <a:pt x="1361313" y="313524"/>
                </a:lnTo>
                <a:lnTo>
                  <a:pt x="1409903" y="326021"/>
                </a:lnTo>
                <a:lnTo>
                  <a:pt x="1458302" y="339166"/>
                </a:lnTo>
                <a:lnTo>
                  <a:pt x="1506512" y="352958"/>
                </a:lnTo>
                <a:lnTo>
                  <a:pt x="1554530" y="367411"/>
                </a:lnTo>
                <a:lnTo>
                  <a:pt x="1602346" y="382511"/>
                </a:lnTo>
                <a:lnTo>
                  <a:pt x="1649933" y="398259"/>
                </a:lnTo>
                <a:lnTo>
                  <a:pt x="1697316" y="414655"/>
                </a:lnTo>
                <a:lnTo>
                  <a:pt x="1744459" y="431698"/>
                </a:lnTo>
                <a:lnTo>
                  <a:pt x="1791373" y="449376"/>
                </a:lnTo>
                <a:lnTo>
                  <a:pt x="1838045" y="467690"/>
                </a:lnTo>
                <a:lnTo>
                  <a:pt x="1884476" y="486651"/>
                </a:lnTo>
                <a:lnTo>
                  <a:pt x="1930641" y="506247"/>
                </a:lnTo>
                <a:lnTo>
                  <a:pt x="1976539" y="526478"/>
                </a:lnTo>
                <a:lnTo>
                  <a:pt x="2022170" y="547331"/>
                </a:lnTo>
                <a:lnTo>
                  <a:pt x="2067509" y="568820"/>
                </a:lnTo>
                <a:lnTo>
                  <a:pt x="2112568" y="590943"/>
                </a:lnTo>
                <a:lnTo>
                  <a:pt x="2157336" y="613676"/>
                </a:lnTo>
                <a:lnTo>
                  <a:pt x="2201811" y="637044"/>
                </a:lnTo>
                <a:lnTo>
                  <a:pt x="2245969" y="661035"/>
                </a:lnTo>
                <a:lnTo>
                  <a:pt x="2291054" y="686269"/>
                </a:lnTo>
                <a:lnTo>
                  <a:pt x="2297658" y="689978"/>
                </a:lnTo>
                <a:lnTo>
                  <a:pt x="2303881" y="692886"/>
                </a:lnTo>
                <a:lnTo>
                  <a:pt x="2314206" y="696391"/>
                </a:lnTo>
                <a:lnTo>
                  <a:pt x="2318562" y="697433"/>
                </a:lnTo>
                <a:lnTo>
                  <a:pt x="2329103" y="699503"/>
                </a:lnTo>
                <a:lnTo>
                  <a:pt x="2335517" y="700125"/>
                </a:lnTo>
                <a:lnTo>
                  <a:pt x="2348344" y="700125"/>
                </a:lnTo>
                <a:lnTo>
                  <a:pt x="2392197" y="686676"/>
                </a:lnTo>
                <a:lnTo>
                  <a:pt x="2438920" y="660450"/>
                </a:lnTo>
                <a:lnTo>
                  <a:pt x="2483078" y="636485"/>
                </a:lnTo>
                <a:lnTo>
                  <a:pt x="2527541" y="613156"/>
                </a:lnTo>
                <a:lnTo>
                  <a:pt x="2572296" y="590435"/>
                </a:lnTo>
                <a:lnTo>
                  <a:pt x="2617355" y="568350"/>
                </a:lnTo>
                <a:lnTo>
                  <a:pt x="2662694" y="546887"/>
                </a:lnTo>
                <a:lnTo>
                  <a:pt x="2708313" y="526059"/>
                </a:lnTo>
                <a:lnTo>
                  <a:pt x="2754198" y="505853"/>
                </a:lnTo>
                <a:lnTo>
                  <a:pt x="2800350" y="486283"/>
                </a:lnTo>
                <a:lnTo>
                  <a:pt x="2846755" y="467360"/>
                </a:lnTo>
                <a:lnTo>
                  <a:pt x="2893415" y="449059"/>
                </a:lnTo>
                <a:lnTo>
                  <a:pt x="2940316" y="431406"/>
                </a:lnTo>
                <a:lnTo>
                  <a:pt x="2987446" y="414388"/>
                </a:lnTo>
                <a:lnTo>
                  <a:pt x="3034804" y="398018"/>
                </a:lnTo>
                <a:lnTo>
                  <a:pt x="3072295" y="385610"/>
                </a:lnTo>
                <a:lnTo>
                  <a:pt x="3072295" y="172643"/>
                </a:lnTo>
                <a:close/>
              </a:path>
            </a:pathLst>
          </a:custGeom>
          <a:solidFill>
            <a:srgbClr val="003A49">
              <a:alpha val="16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Csoportba foglalás 7"/>
          <p:cNvGrpSpPr/>
          <p:nvPr/>
        </p:nvGrpSpPr>
        <p:grpSpPr>
          <a:xfrm>
            <a:off x="9213850" y="1364822"/>
            <a:ext cx="5400000" cy="5593703"/>
            <a:chOff x="8206188" y="1364822"/>
            <a:chExt cx="5400000" cy="5593703"/>
          </a:xfrm>
        </p:grpSpPr>
        <p:sp>
          <p:nvSpPr>
            <p:cNvPr id="5" name="object 5"/>
            <p:cNvSpPr txBox="1"/>
            <p:nvPr/>
          </p:nvSpPr>
          <p:spPr>
            <a:xfrm>
              <a:off x="8206188" y="3044825"/>
              <a:ext cx="5400000" cy="3913700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12700" marR="5080">
                <a:lnSpc>
                  <a:spcPct val="101200"/>
                </a:lnSpc>
                <a:spcBef>
                  <a:spcPts val="90"/>
                </a:spcBef>
              </a:pPr>
              <a:r>
                <a:rPr lang="hu-HU" sz="2450" spc="5" dirty="0">
                  <a:latin typeface="Montserrat"/>
                  <a:cs typeface="Montserrat"/>
                </a:rPr>
                <a:t>1. Bevezetés</a:t>
              </a:r>
            </a:p>
            <a:p>
              <a:pPr marL="469900" marR="5080" lvl="1">
                <a:lnSpc>
                  <a:spcPct val="101200"/>
                </a:lnSpc>
                <a:spcBef>
                  <a:spcPts val="90"/>
                </a:spcBef>
              </a:pPr>
              <a:r>
                <a:rPr lang="hu-HU" sz="2450" spc="5" dirty="0">
                  <a:latin typeface="Montserrat"/>
                  <a:cs typeface="Montserrat"/>
                </a:rPr>
                <a:t>1.1. Problémafölvetés, célkitűzés</a:t>
              </a:r>
            </a:p>
            <a:p>
              <a:pPr marL="469900" marR="5080" lvl="1">
                <a:lnSpc>
                  <a:spcPct val="101200"/>
                </a:lnSpc>
                <a:spcBef>
                  <a:spcPts val="90"/>
                </a:spcBef>
              </a:pPr>
              <a:r>
                <a:rPr lang="hu-HU" sz="2450" spc="5" dirty="0">
                  <a:latin typeface="Montserrat"/>
                  <a:cs typeface="Montserrat"/>
                </a:rPr>
                <a:t>1.2. Anyag és módszer</a:t>
              </a:r>
            </a:p>
            <a:p>
              <a:pPr marL="469900" marR="5080" lvl="1">
                <a:lnSpc>
                  <a:spcPct val="101200"/>
                </a:lnSpc>
                <a:spcBef>
                  <a:spcPts val="90"/>
                </a:spcBef>
              </a:pPr>
              <a:r>
                <a:rPr lang="hu-HU" sz="2450" spc="5" dirty="0">
                  <a:latin typeface="Montserrat"/>
                  <a:cs typeface="Montserrat"/>
                </a:rPr>
                <a:t>1.3. Hipotézis(</a:t>
              </a:r>
              <a:r>
                <a:rPr lang="hu-HU" sz="2450" spc="5" dirty="0" err="1">
                  <a:latin typeface="Montserrat"/>
                  <a:cs typeface="Montserrat"/>
                </a:rPr>
                <a:t>ek</a:t>
              </a:r>
              <a:r>
                <a:rPr lang="hu-HU" sz="2450" spc="5" dirty="0">
                  <a:latin typeface="Montserrat"/>
                  <a:cs typeface="Montserrat"/>
                </a:rPr>
                <a:t>)</a:t>
              </a:r>
            </a:p>
            <a:p>
              <a:pPr marL="12700" marR="5080">
                <a:lnSpc>
                  <a:spcPct val="101200"/>
                </a:lnSpc>
                <a:spcBef>
                  <a:spcPts val="90"/>
                </a:spcBef>
              </a:pPr>
              <a:r>
                <a:rPr lang="hu-HU" sz="2450" spc="5" dirty="0">
                  <a:latin typeface="Montserrat"/>
                  <a:cs typeface="Montserrat"/>
                </a:rPr>
                <a:t>2. A téma elméleti háttere</a:t>
              </a:r>
            </a:p>
            <a:p>
              <a:pPr marL="12700" marR="5080">
                <a:lnSpc>
                  <a:spcPct val="101200"/>
                </a:lnSpc>
                <a:spcBef>
                  <a:spcPts val="90"/>
                </a:spcBef>
              </a:pPr>
              <a:r>
                <a:rPr lang="hu-HU" sz="2450" spc="5" dirty="0">
                  <a:latin typeface="Montserrat"/>
                  <a:cs typeface="Montserrat"/>
                </a:rPr>
                <a:t>3. Vizsgálat</a:t>
              </a:r>
            </a:p>
            <a:p>
              <a:pPr marL="12700" marR="5080">
                <a:lnSpc>
                  <a:spcPct val="101200"/>
                </a:lnSpc>
                <a:spcBef>
                  <a:spcPts val="90"/>
                </a:spcBef>
              </a:pPr>
              <a:r>
                <a:rPr lang="hu-HU" sz="2450" spc="5" dirty="0">
                  <a:latin typeface="Montserrat"/>
                  <a:cs typeface="Montserrat"/>
                </a:rPr>
                <a:t>4. Eredmények, tézisek </a:t>
              </a:r>
            </a:p>
            <a:p>
              <a:pPr marL="12700" marR="5080">
                <a:lnSpc>
                  <a:spcPct val="101200"/>
                </a:lnSpc>
                <a:spcBef>
                  <a:spcPts val="90"/>
                </a:spcBef>
              </a:pPr>
              <a:r>
                <a:rPr lang="hu-HU" sz="2450" spc="5" dirty="0">
                  <a:latin typeface="Montserrat"/>
                  <a:cs typeface="Montserrat"/>
                </a:rPr>
                <a:t>5. Összegzés, kitekintés</a:t>
              </a:r>
            </a:p>
            <a:p>
              <a:pPr marL="12700" marR="5080">
                <a:lnSpc>
                  <a:spcPct val="101200"/>
                </a:lnSpc>
                <a:spcBef>
                  <a:spcPts val="90"/>
                </a:spcBef>
              </a:pPr>
              <a:r>
                <a:rPr lang="hu-HU" sz="2450" spc="5" dirty="0">
                  <a:latin typeface="Montserrat"/>
                  <a:cs typeface="Montserrat"/>
                </a:rPr>
                <a:t>6. Irodalom</a:t>
              </a:r>
            </a:p>
            <a:p>
              <a:pPr marL="12700" marR="5080">
                <a:lnSpc>
                  <a:spcPct val="101200"/>
                </a:lnSpc>
                <a:spcBef>
                  <a:spcPts val="90"/>
                </a:spcBef>
              </a:pPr>
              <a:r>
                <a:rPr lang="hu-HU" sz="2450" spc="5" dirty="0">
                  <a:latin typeface="Montserrat"/>
                  <a:cs typeface="Montserrat"/>
                </a:rPr>
                <a:t>7. Melléklet (ha van)</a:t>
              </a:r>
              <a:endParaRPr lang="hu-HU" sz="2450" spc="5" dirty="0">
                <a:latin typeface="Montserrat"/>
                <a:cs typeface="Montserrat"/>
              </a:endParaRPr>
            </a:p>
          </p:txBody>
        </p:sp>
        <p:sp>
          <p:nvSpPr>
            <p:cNvPr id="7" name="object 3"/>
            <p:cNvSpPr txBox="1">
              <a:spLocks/>
            </p:cNvSpPr>
            <p:nvPr/>
          </p:nvSpPr>
          <p:spPr>
            <a:xfrm>
              <a:off x="8206188" y="1364822"/>
              <a:ext cx="5400000" cy="627736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>
              <a:lvl1pPr>
                <a:defRPr sz="3250" b="1" i="0">
                  <a:solidFill>
                    <a:srgbClr val="01394A"/>
                  </a:solidFill>
                  <a:latin typeface="Montserrat"/>
                  <a:ea typeface="+mj-ea"/>
                  <a:cs typeface="Montserrat"/>
                </a:defRPr>
              </a:lvl1pPr>
            </a:lstStyle>
            <a:p>
              <a:pPr marL="12700">
                <a:spcBef>
                  <a:spcPts val="95"/>
                </a:spcBef>
              </a:pPr>
              <a:r>
                <a:rPr lang="hu-HU" sz="4000" b="0" kern="0" spc="-5" dirty="0" smtClean="0">
                  <a:solidFill>
                    <a:srgbClr val="003A49"/>
                  </a:solidFill>
                  <a:latin typeface="Montserrat Medium"/>
                  <a:cs typeface="Montserrat Medium"/>
                </a:rPr>
                <a:t>A védés szerkezete</a:t>
              </a:r>
              <a:endParaRPr lang="hu-HU" sz="4000" b="0" kern="0" spc="-5" dirty="0">
                <a:solidFill>
                  <a:srgbClr val="003A49"/>
                </a:solidFill>
                <a:latin typeface="Montserrat Medium"/>
                <a:cs typeface="Montserrat Medium"/>
              </a:endParaRPr>
            </a:p>
          </p:txBody>
        </p:sp>
      </p:grpSp>
      <p:grpSp>
        <p:nvGrpSpPr>
          <p:cNvPr id="9" name="Csoportba foglalás 8"/>
          <p:cNvGrpSpPr/>
          <p:nvPr/>
        </p:nvGrpSpPr>
        <p:grpSpPr>
          <a:xfrm>
            <a:off x="1746250" y="1364822"/>
            <a:ext cx="5400000" cy="5987336"/>
            <a:chOff x="8206188" y="1364822"/>
            <a:chExt cx="5400000" cy="5987336"/>
          </a:xfrm>
        </p:grpSpPr>
        <p:sp>
          <p:nvSpPr>
            <p:cNvPr id="10" name="object 5"/>
            <p:cNvSpPr txBox="1"/>
            <p:nvPr/>
          </p:nvSpPr>
          <p:spPr>
            <a:xfrm>
              <a:off x="8206188" y="3044825"/>
              <a:ext cx="5400000" cy="4307333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12700" marR="5080">
                <a:lnSpc>
                  <a:spcPct val="101200"/>
                </a:lnSpc>
                <a:spcBef>
                  <a:spcPts val="90"/>
                </a:spcBef>
              </a:pPr>
              <a:r>
                <a:rPr lang="hu-HU" sz="2450" spc="5" dirty="0">
                  <a:latin typeface="Montserrat"/>
                  <a:cs typeface="Montserrat"/>
                </a:rPr>
                <a:t>1. Bevezetés</a:t>
              </a:r>
            </a:p>
            <a:p>
              <a:pPr marL="469900" marR="5080" lvl="1">
                <a:lnSpc>
                  <a:spcPct val="101200"/>
                </a:lnSpc>
                <a:spcBef>
                  <a:spcPts val="90"/>
                </a:spcBef>
              </a:pPr>
              <a:r>
                <a:rPr lang="hu-HU" sz="2450" spc="5" dirty="0">
                  <a:latin typeface="Montserrat"/>
                  <a:cs typeface="Montserrat"/>
                </a:rPr>
                <a:t>1.1.A témaválasztás indoklása</a:t>
              </a:r>
            </a:p>
            <a:p>
              <a:pPr marL="469900" marR="5080" lvl="1">
                <a:lnSpc>
                  <a:spcPct val="101200"/>
                </a:lnSpc>
                <a:spcBef>
                  <a:spcPts val="90"/>
                </a:spcBef>
              </a:pPr>
              <a:r>
                <a:rPr lang="hu-HU" sz="2450" spc="5" dirty="0">
                  <a:latin typeface="Montserrat"/>
                  <a:cs typeface="Montserrat"/>
                </a:rPr>
                <a:t>1.2.Problémafölvetés, célkitűzés</a:t>
              </a:r>
            </a:p>
            <a:p>
              <a:pPr marL="469900" marR="5080" lvl="1">
                <a:lnSpc>
                  <a:spcPct val="101200"/>
                </a:lnSpc>
                <a:spcBef>
                  <a:spcPts val="90"/>
                </a:spcBef>
              </a:pPr>
              <a:r>
                <a:rPr lang="hu-HU" sz="2450" spc="5" dirty="0">
                  <a:latin typeface="Montserrat"/>
                  <a:cs typeface="Montserrat"/>
                </a:rPr>
                <a:t>1.3. Anyag és módszer</a:t>
              </a:r>
            </a:p>
            <a:p>
              <a:pPr marL="469900" marR="5080" lvl="1">
                <a:lnSpc>
                  <a:spcPct val="101200"/>
                </a:lnSpc>
                <a:spcBef>
                  <a:spcPts val="90"/>
                </a:spcBef>
              </a:pPr>
              <a:r>
                <a:rPr lang="hu-HU" sz="2450" spc="5" dirty="0">
                  <a:latin typeface="Montserrat"/>
                  <a:cs typeface="Montserrat"/>
                </a:rPr>
                <a:t>1.4. Hipotézis(</a:t>
              </a:r>
              <a:r>
                <a:rPr lang="hu-HU" sz="2450" spc="5" dirty="0" err="1">
                  <a:latin typeface="Montserrat"/>
                  <a:cs typeface="Montserrat"/>
                </a:rPr>
                <a:t>ek</a:t>
              </a:r>
              <a:r>
                <a:rPr lang="hu-HU" sz="2450" spc="5" dirty="0">
                  <a:latin typeface="Montserrat"/>
                  <a:cs typeface="Montserrat"/>
                </a:rPr>
                <a:t>)</a:t>
              </a:r>
            </a:p>
            <a:p>
              <a:pPr marL="12700" marR="5080">
                <a:lnSpc>
                  <a:spcPct val="101200"/>
                </a:lnSpc>
                <a:spcBef>
                  <a:spcPts val="90"/>
                </a:spcBef>
              </a:pPr>
              <a:r>
                <a:rPr lang="hu-HU" sz="2450" spc="5" dirty="0">
                  <a:latin typeface="Montserrat"/>
                  <a:cs typeface="Montserrat"/>
                </a:rPr>
                <a:t>2.</a:t>
              </a:r>
            </a:p>
            <a:p>
              <a:pPr marL="12700" marR="5080">
                <a:lnSpc>
                  <a:spcPct val="101200"/>
                </a:lnSpc>
                <a:spcBef>
                  <a:spcPts val="90"/>
                </a:spcBef>
              </a:pPr>
              <a:r>
                <a:rPr lang="hu-HU" sz="2450" spc="5" dirty="0">
                  <a:latin typeface="Montserrat"/>
                  <a:cs typeface="Montserrat"/>
                </a:rPr>
                <a:t>3.</a:t>
              </a:r>
            </a:p>
            <a:p>
              <a:pPr marL="12700" marR="5080">
                <a:lnSpc>
                  <a:spcPct val="101200"/>
                </a:lnSpc>
                <a:spcBef>
                  <a:spcPts val="90"/>
                </a:spcBef>
              </a:pPr>
              <a:r>
                <a:rPr lang="hu-HU" sz="2450" spc="5" dirty="0">
                  <a:latin typeface="Montserrat"/>
                  <a:cs typeface="Montserrat"/>
                </a:rPr>
                <a:t>4. </a:t>
              </a:r>
            </a:p>
            <a:p>
              <a:pPr marL="12700" marR="5080">
                <a:lnSpc>
                  <a:spcPct val="101200"/>
                </a:lnSpc>
                <a:spcBef>
                  <a:spcPts val="90"/>
                </a:spcBef>
              </a:pPr>
              <a:r>
                <a:rPr lang="hu-HU" sz="2450" spc="5" dirty="0">
                  <a:latin typeface="Montserrat"/>
                  <a:cs typeface="Montserrat"/>
                </a:rPr>
                <a:t>5. Összegzés, kitekintés</a:t>
              </a:r>
            </a:p>
            <a:p>
              <a:pPr marL="12700" marR="5080">
                <a:lnSpc>
                  <a:spcPct val="101200"/>
                </a:lnSpc>
                <a:spcBef>
                  <a:spcPts val="90"/>
                </a:spcBef>
              </a:pPr>
              <a:r>
                <a:rPr lang="hu-HU" sz="2450" spc="5" dirty="0">
                  <a:latin typeface="Montserrat"/>
                  <a:cs typeface="Montserrat"/>
                </a:rPr>
                <a:t>6. Irodalom</a:t>
              </a:r>
            </a:p>
            <a:p>
              <a:pPr marL="12700" marR="5080">
                <a:lnSpc>
                  <a:spcPct val="101200"/>
                </a:lnSpc>
                <a:spcBef>
                  <a:spcPts val="90"/>
                </a:spcBef>
              </a:pPr>
              <a:r>
                <a:rPr lang="hu-HU" sz="2450" spc="5" dirty="0">
                  <a:latin typeface="Montserrat"/>
                  <a:cs typeface="Montserrat"/>
                </a:rPr>
                <a:t>7. Melléklet (ha van)</a:t>
              </a:r>
              <a:endParaRPr lang="hu-HU" sz="2450" spc="5" dirty="0">
                <a:latin typeface="Montserrat"/>
                <a:cs typeface="Montserrat"/>
              </a:endParaRPr>
            </a:p>
          </p:txBody>
        </p:sp>
        <p:sp>
          <p:nvSpPr>
            <p:cNvPr id="11" name="object 3"/>
            <p:cNvSpPr txBox="1">
              <a:spLocks/>
            </p:cNvSpPr>
            <p:nvPr/>
          </p:nvSpPr>
          <p:spPr>
            <a:xfrm>
              <a:off x="8206188" y="1364822"/>
              <a:ext cx="5400000" cy="627736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>
              <a:lvl1pPr>
                <a:defRPr sz="3250" b="1" i="0">
                  <a:solidFill>
                    <a:srgbClr val="01394A"/>
                  </a:solidFill>
                  <a:latin typeface="Montserrat"/>
                  <a:ea typeface="+mj-ea"/>
                  <a:cs typeface="Montserrat"/>
                </a:defRPr>
              </a:lvl1pPr>
            </a:lstStyle>
            <a:p>
              <a:pPr marL="12700">
                <a:spcBef>
                  <a:spcPts val="95"/>
                </a:spcBef>
              </a:pPr>
              <a:r>
                <a:rPr lang="hu-HU" sz="4000" b="0" kern="0" spc="-5" dirty="0" smtClean="0">
                  <a:solidFill>
                    <a:srgbClr val="003A49"/>
                  </a:solidFill>
                  <a:latin typeface="Montserrat Medium"/>
                  <a:cs typeface="Montserrat Medium"/>
                </a:rPr>
                <a:t>A </a:t>
              </a:r>
              <a:r>
                <a:rPr lang="hu-HU" sz="4000" b="0" spc="-5" dirty="0">
                  <a:solidFill>
                    <a:srgbClr val="003A49"/>
                  </a:solidFill>
                  <a:latin typeface="Montserrat Medium"/>
                  <a:cs typeface="Montserrat Medium"/>
                </a:rPr>
                <a:t>dolgozat</a:t>
              </a:r>
              <a:r>
                <a:rPr lang="hu-HU" sz="4000" b="0" kern="0" spc="-5" dirty="0" smtClean="0">
                  <a:solidFill>
                    <a:srgbClr val="003A49"/>
                  </a:solidFill>
                  <a:latin typeface="Montserrat Medium"/>
                  <a:cs typeface="Montserrat Medium"/>
                </a:rPr>
                <a:t> szerkezete</a:t>
              </a:r>
              <a:endParaRPr lang="hu-HU" sz="4000" b="0" kern="0" spc="-5" dirty="0">
                <a:solidFill>
                  <a:srgbClr val="003A49"/>
                </a:solidFill>
                <a:latin typeface="Montserrat Medium"/>
                <a:cs typeface="Montserrat Medium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710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031792" y="6508274"/>
            <a:ext cx="3072765" cy="3500754"/>
          </a:xfrm>
          <a:custGeom>
            <a:avLst/>
            <a:gdLst/>
            <a:ahLst/>
            <a:cxnLst/>
            <a:rect l="l" t="t" r="r" b="b"/>
            <a:pathLst>
              <a:path w="3072765" h="3500754">
                <a:moveTo>
                  <a:pt x="3072295" y="2973133"/>
                </a:moveTo>
                <a:lnTo>
                  <a:pt x="3032125" y="2985681"/>
                </a:lnTo>
                <a:lnTo>
                  <a:pt x="2984474" y="3001251"/>
                </a:lnTo>
                <a:lnTo>
                  <a:pt x="2937027" y="3017431"/>
                </a:lnTo>
                <a:lnTo>
                  <a:pt x="2889783" y="3034207"/>
                </a:lnTo>
                <a:lnTo>
                  <a:pt x="2842768" y="3051606"/>
                </a:lnTo>
                <a:lnTo>
                  <a:pt x="2795981" y="3069615"/>
                </a:lnTo>
                <a:lnTo>
                  <a:pt x="2749423" y="3088221"/>
                </a:lnTo>
                <a:lnTo>
                  <a:pt x="2703093" y="3107436"/>
                </a:lnTo>
                <a:lnTo>
                  <a:pt x="2657017" y="3127248"/>
                </a:lnTo>
                <a:lnTo>
                  <a:pt x="2611196" y="3147657"/>
                </a:lnTo>
                <a:lnTo>
                  <a:pt x="2565628" y="3168662"/>
                </a:lnTo>
                <a:lnTo>
                  <a:pt x="2520327" y="3190265"/>
                </a:lnTo>
                <a:lnTo>
                  <a:pt x="2475306" y="3212465"/>
                </a:lnTo>
                <a:lnTo>
                  <a:pt x="2430551" y="3235261"/>
                </a:lnTo>
                <a:lnTo>
                  <a:pt x="2386088" y="3258642"/>
                </a:lnTo>
                <a:lnTo>
                  <a:pt x="2341918" y="3282607"/>
                </a:lnTo>
                <a:lnTo>
                  <a:pt x="2297760" y="3258642"/>
                </a:lnTo>
                <a:lnTo>
                  <a:pt x="2253323" y="3235261"/>
                </a:lnTo>
                <a:lnTo>
                  <a:pt x="2208580" y="3212465"/>
                </a:lnTo>
                <a:lnTo>
                  <a:pt x="2163559" y="3190265"/>
                </a:lnTo>
                <a:lnTo>
                  <a:pt x="2118271" y="3168662"/>
                </a:lnTo>
                <a:lnTo>
                  <a:pt x="2072716" y="3147657"/>
                </a:lnTo>
                <a:lnTo>
                  <a:pt x="2026907" y="3127248"/>
                </a:lnTo>
                <a:lnTo>
                  <a:pt x="1980831" y="3107436"/>
                </a:lnTo>
                <a:lnTo>
                  <a:pt x="1934514" y="3088221"/>
                </a:lnTo>
                <a:lnTo>
                  <a:pt x="1887969" y="3069615"/>
                </a:lnTo>
                <a:lnTo>
                  <a:pt x="1841182" y="3051606"/>
                </a:lnTo>
                <a:lnTo>
                  <a:pt x="1794167" y="3034207"/>
                </a:lnTo>
                <a:lnTo>
                  <a:pt x="1746935" y="3017431"/>
                </a:lnTo>
                <a:lnTo>
                  <a:pt x="1699488" y="3001251"/>
                </a:lnTo>
                <a:lnTo>
                  <a:pt x="1651838" y="2985681"/>
                </a:lnTo>
                <a:lnTo>
                  <a:pt x="1603984" y="2970733"/>
                </a:lnTo>
                <a:lnTo>
                  <a:pt x="1555940" y="2956395"/>
                </a:lnTo>
                <a:lnTo>
                  <a:pt x="1507705" y="2942679"/>
                </a:lnTo>
                <a:lnTo>
                  <a:pt x="1459306" y="2929585"/>
                </a:lnTo>
                <a:lnTo>
                  <a:pt x="1410716" y="2917101"/>
                </a:lnTo>
                <a:lnTo>
                  <a:pt x="1361973" y="2905252"/>
                </a:lnTo>
                <a:lnTo>
                  <a:pt x="1313065" y="2894012"/>
                </a:lnTo>
                <a:lnTo>
                  <a:pt x="1264005" y="2883420"/>
                </a:lnTo>
                <a:lnTo>
                  <a:pt x="1214805" y="2873438"/>
                </a:lnTo>
                <a:lnTo>
                  <a:pt x="1165466" y="2864104"/>
                </a:lnTo>
                <a:lnTo>
                  <a:pt x="1115999" y="2855391"/>
                </a:lnTo>
                <a:lnTo>
                  <a:pt x="1066393" y="2847302"/>
                </a:lnTo>
                <a:lnTo>
                  <a:pt x="1016685" y="2839859"/>
                </a:lnTo>
                <a:lnTo>
                  <a:pt x="966851" y="2833065"/>
                </a:lnTo>
                <a:lnTo>
                  <a:pt x="916914" y="2826893"/>
                </a:lnTo>
                <a:lnTo>
                  <a:pt x="866889" y="2821368"/>
                </a:lnTo>
                <a:lnTo>
                  <a:pt x="816762" y="2816491"/>
                </a:lnTo>
                <a:lnTo>
                  <a:pt x="766559" y="2812250"/>
                </a:lnTo>
                <a:lnTo>
                  <a:pt x="716280" y="2808668"/>
                </a:lnTo>
                <a:lnTo>
                  <a:pt x="665911" y="2805722"/>
                </a:lnTo>
                <a:lnTo>
                  <a:pt x="615492" y="2803436"/>
                </a:lnTo>
                <a:lnTo>
                  <a:pt x="565023" y="2801797"/>
                </a:lnTo>
                <a:lnTo>
                  <a:pt x="514489" y="2800807"/>
                </a:lnTo>
                <a:lnTo>
                  <a:pt x="463918" y="2800489"/>
                </a:lnTo>
                <a:lnTo>
                  <a:pt x="409752" y="2800845"/>
                </a:lnTo>
                <a:lnTo>
                  <a:pt x="355803" y="2801950"/>
                </a:lnTo>
                <a:lnTo>
                  <a:pt x="302120" y="2803779"/>
                </a:lnTo>
                <a:lnTo>
                  <a:pt x="248754" y="2806319"/>
                </a:lnTo>
                <a:lnTo>
                  <a:pt x="195783" y="2809583"/>
                </a:lnTo>
                <a:lnTo>
                  <a:pt x="143243" y="2813570"/>
                </a:lnTo>
                <a:lnTo>
                  <a:pt x="91211" y="2818269"/>
                </a:lnTo>
                <a:lnTo>
                  <a:pt x="52641" y="2830004"/>
                </a:lnTo>
                <a:lnTo>
                  <a:pt x="22644" y="2854782"/>
                </a:lnTo>
                <a:lnTo>
                  <a:pt x="4127" y="2889008"/>
                </a:lnTo>
                <a:lnTo>
                  <a:pt x="0" y="2929128"/>
                </a:lnTo>
                <a:lnTo>
                  <a:pt x="11734" y="2967698"/>
                </a:lnTo>
                <a:lnTo>
                  <a:pt x="36499" y="2997695"/>
                </a:lnTo>
                <a:lnTo>
                  <a:pt x="70726" y="3016212"/>
                </a:lnTo>
                <a:lnTo>
                  <a:pt x="110858" y="3020339"/>
                </a:lnTo>
                <a:lnTo>
                  <a:pt x="160134" y="3015894"/>
                </a:lnTo>
                <a:lnTo>
                  <a:pt x="209880" y="3012135"/>
                </a:lnTo>
                <a:lnTo>
                  <a:pt x="260057" y="3009061"/>
                </a:lnTo>
                <a:lnTo>
                  <a:pt x="310603" y="3006661"/>
                </a:lnTo>
                <a:lnTo>
                  <a:pt x="361467" y="3004959"/>
                </a:lnTo>
                <a:lnTo>
                  <a:pt x="412584" y="3003931"/>
                </a:lnTo>
                <a:lnTo>
                  <a:pt x="463918" y="3003588"/>
                </a:lnTo>
                <a:lnTo>
                  <a:pt x="514527" y="3003931"/>
                </a:lnTo>
                <a:lnTo>
                  <a:pt x="565086" y="3004972"/>
                </a:lnTo>
                <a:lnTo>
                  <a:pt x="615594" y="3006699"/>
                </a:lnTo>
                <a:lnTo>
                  <a:pt x="666038" y="3009112"/>
                </a:lnTo>
                <a:lnTo>
                  <a:pt x="716407" y="3012211"/>
                </a:lnTo>
                <a:lnTo>
                  <a:pt x="766699" y="3015996"/>
                </a:lnTo>
                <a:lnTo>
                  <a:pt x="816902" y="3020466"/>
                </a:lnTo>
                <a:lnTo>
                  <a:pt x="867016" y="3025610"/>
                </a:lnTo>
                <a:lnTo>
                  <a:pt x="917028" y="3031439"/>
                </a:lnTo>
                <a:lnTo>
                  <a:pt x="966927" y="3037929"/>
                </a:lnTo>
                <a:lnTo>
                  <a:pt x="1016711" y="3045104"/>
                </a:lnTo>
                <a:lnTo>
                  <a:pt x="1066368" y="3052953"/>
                </a:lnTo>
                <a:lnTo>
                  <a:pt x="1115898" y="3061462"/>
                </a:lnTo>
                <a:lnTo>
                  <a:pt x="1165288" y="3070644"/>
                </a:lnTo>
                <a:lnTo>
                  <a:pt x="1214526" y="3080486"/>
                </a:lnTo>
                <a:lnTo>
                  <a:pt x="1263624" y="3091002"/>
                </a:lnTo>
                <a:lnTo>
                  <a:pt x="1312557" y="3102178"/>
                </a:lnTo>
                <a:lnTo>
                  <a:pt x="1361313" y="3114002"/>
                </a:lnTo>
                <a:lnTo>
                  <a:pt x="1409903" y="3126498"/>
                </a:lnTo>
                <a:lnTo>
                  <a:pt x="1458302" y="3139643"/>
                </a:lnTo>
                <a:lnTo>
                  <a:pt x="1506512" y="3153448"/>
                </a:lnTo>
                <a:lnTo>
                  <a:pt x="1554530" y="3167888"/>
                </a:lnTo>
                <a:lnTo>
                  <a:pt x="1602346" y="3182988"/>
                </a:lnTo>
                <a:lnTo>
                  <a:pt x="1649933" y="3198749"/>
                </a:lnTo>
                <a:lnTo>
                  <a:pt x="1697316" y="3215132"/>
                </a:lnTo>
                <a:lnTo>
                  <a:pt x="1744459" y="3232175"/>
                </a:lnTo>
                <a:lnTo>
                  <a:pt x="1791373" y="3249853"/>
                </a:lnTo>
                <a:lnTo>
                  <a:pt x="1838045" y="3268180"/>
                </a:lnTo>
                <a:lnTo>
                  <a:pt x="1884476" y="3287128"/>
                </a:lnTo>
                <a:lnTo>
                  <a:pt x="1930641" y="3306724"/>
                </a:lnTo>
                <a:lnTo>
                  <a:pt x="1976539" y="3326955"/>
                </a:lnTo>
                <a:lnTo>
                  <a:pt x="2022170" y="3347809"/>
                </a:lnTo>
                <a:lnTo>
                  <a:pt x="2067509" y="3369297"/>
                </a:lnTo>
                <a:lnTo>
                  <a:pt x="2112568" y="3391420"/>
                </a:lnTo>
                <a:lnTo>
                  <a:pt x="2157336" y="3414166"/>
                </a:lnTo>
                <a:lnTo>
                  <a:pt x="2201811" y="3437534"/>
                </a:lnTo>
                <a:lnTo>
                  <a:pt x="2245969" y="3461512"/>
                </a:lnTo>
                <a:lnTo>
                  <a:pt x="2291054" y="3486747"/>
                </a:lnTo>
                <a:lnTo>
                  <a:pt x="2297658" y="3490455"/>
                </a:lnTo>
                <a:lnTo>
                  <a:pt x="2303881" y="3493363"/>
                </a:lnTo>
                <a:lnTo>
                  <a:pt x="2314206" y="3496881"/>
                </a:lnTo>
                <a:lnTo>
                  <a:pt x="2318562" y="3497910"/>
                </a:lnTo>
                <a:lnTo>
                  <a:pt x="2329103" y="3499980"/>
                </a:lnTo>
                <a:lnTo>
                  <a:pt x="2335517" y="3500602"/>
                </a:lnTo>
                <a:lnTo>
                  <a:pt x="2348344" y="3500602"/>
                </a:lnTo>
                <a:lnTo>
                  <a:pt x="2392197" y="3487153"/>
                </a:lnTo>
                <a:lnTo>
                  <a:pt x="2438920" y="3460927"/>
                </a:lnTo>
                <a:lnTo>
                  <a:pt x="2483078" y="3436975"/>
                </a:lnTo>
                <a:lnTo>
                  <a:pt x="2527541" y="3413633"/>
                </a:lnTo>
                <a:lnTo>
                  <a:pt x="2572296" y="3390925"/>
                </a:lnTo>
                <a:lnTo>
                  <a:pt x="2617355" y="3368827"/>
                </a:lnTo>
                <a:lnTo>
                  <a:pt x="2662694" y="3347377"/>
                </a:lnTo>
                <a:lnTo>
                  <a:pt x="2708313" y="3326536"/>
                </a:lnTo>
                <a:lnTo>
                  <a:pt x="2754198" y="3306343"/>
                </a:lnTo>
                <a:lnTo>
                  <a:pt x="2800350" y="3286772"/>
                </a:lnTo>
                <a:lnTo>
                  <a:pt x="2846755" y="3267837"/>
                </a:lnTo>
                <a:lnTo>
                  <a:pt x="2893415" y="3249536"/>
                </a:lnTo>
                <a:lnTo>
                  <a:pt x="2940316" y="3231883"/>
                </a:lnTo>
                <a:lnTo>
                  <a:pt x="2987446" y="3214865"/>
                </a:lnTo>
                <a:lnTo>
                  <a:pt x="3034804" y="3198495"/>
                </a:lnTo>
                <a:lnTo>
                  <a:pt x="3072295" y="3186099"/>
                </a:lnTo>
                <a:lnTo>
                  <a:pt x="3072295" y="2973133"/>
                </a:lnTo>
                <a:close/>
              </a:path>
              <a:path w="3072765" h="3500754">
                <a:moveTo>
                  <a:pt x="3072295" y="2273008"/>
                </a:moveTo>
                <a:lnTo>
                  <a:pt x="3032125" y="2285568"/>
                </a:lnTo>
                <a:lnTo>
                  <a:pt x="2984474" y="2301125"/>
                </a:lnTo>
                <a:lnTo>
                  <a:pt x="2937027" y="2317305"/>
                </a:lnTo>
                <a:lnTo>
                  <a:pt x="2889783" y="2334095"/>
                </a:lnTo>
                <a:lnTo>
                  <a:pt x="2842768" y="2351494"/>
                </a:lnTo>
                <a:lnTo>
                  <a:pt x="2795981" y="2369489"/>
                </a:lnTo>
                <a:lnTo>
                  <a:pt x="2749423" y="2388095"/>
                </a:lnTo>
                <a:lnTo>
                  <a:pt x="2703093" y="2407310"/>
                </a:lnTo>
                <a:lnTo>
                  <a:pt x="2657017" y="2427122"/>
                </a:lnTo>
                <a:lnTo>
                  <a:pt x="2611196" y="2447531"/>
                </a:lnTo>
                <a:lnTo>
                  <a:pt x="2565628" y="2468537"/>
                </a:lnTo>
                <a:lnTo>
                  <a:pt x="2520327" y="2490152"/>
                </a:lnTo>
                <a:lnTo>
                  <a:pt x="2475306" y="2512352"/>
                </a:lnTo>
                <a:lnTo>
                  <a:pt x="2430551" y="2535136"/>
                </a:lnTo>
                <a:lnTo>
                  <a:pt x="2386088" y="2558516"/>
                </a:lnTo>
                <a:lnTo>
                  <a:pt x="2341918" y="2582481"/>
                </a:lnTo>
                <a:lnTo>
                  <a:pt x="2297760" y="2558516"/>
                </a:lnTo>
                <a:lnTo>
                  <a:pt x="2253323" y="2535136"/>
                </a:lnTo>
                <a:lnTo>
                  <a:pt x="2208580" y="2512352"/>
                </a:lnTo>
                <a:lnTo>
                  <a:pt x="2163559" y="2490152"/>
                </a:lnTo>
                <a:lnTo>
                  <a:pt x="2118271" y="2468537"/>
                </a:lnTo>
                <a:lnTo>
                  <a:pt x="2072716" y="2447531"/>
                </a:lnTo>
                <a:lnTo>
                  <a:pt x="2026907" y="2427122"/>
                </a:lnTo>
                <a:lnTo>
                  <a:pt x="1980831" y="2407310"/>
                </a:lnTo>
                <a:lnTo>
                  <a:pt x="1934514" y="2388095"/>
                </a:lnTo>
                <a:lnTo>
                  <a:pt x="1887969" y="2369489"/>
                </a:lnTo>
                <a:lnTo>
                  <a:pt x="1841182" y="2351494"/>
                </a:lnTo>
                <a:lnTo>
                  <a:pt x="1794167" y="2334095"/>
                </a:lnTo>
                <a:lnTo>
                  <a:pt x="1746935" y="2317305"/>
                </a:lnTo>
                <a:lnTo>
                  <a:pt x="1699488" y="2301125"/>
                </a:lnTo>
                <a:lnTo>
                  <a:pt x="1651838" y="2285568"/>
                </a:lnTo>
                <a:lnTo>
                  <a:pt x="1603984" y="2270607"/>
                </a:lnTo>
                <a:lnTo>
                  <a:pt x="1555940" y="2256282"/>
                </a:lnTo>
                <a:lnTo>
                  <a:pt x="1507705" y="2242553"/>
                </a:lnTo>
                <a:lnTo>
                  <a:pt x="1459306" y="2229459"/>
                </a:lnTo>
                <a:lnTo>
                  <a:pt x="1410716" y="2216988"/>
                </a:lnTo>
                <a:lnTo>
                  <a:pt x="1361973" y="2205126"/>
                </a:lnTo>
                <a:lnTo>
                  <a:pt x="1313065" y="2193899"/>
                </a:lnTo>
                <a:lnTo>
                  <a:pt x="1264005" y="2183295"/>
                </a:lnTo>
                <a:lnTo>
                  <a:pt x="1214805" y="2173325"/>
                </a:lnTo>
                <a:lnTo>
                  <a:pt x="1165466" y="2163978"/>
                </a:lnTo>
                <a:lnTo>
                  <a:pt x="1115999" y="2155266"/>
                </a:lnTo>
                <a:lnTo>
                  <a:pt x="1066393" y="2147189"/>
                </a:lnTo>
                <a:lnTo>
                  <a:pt x="1016685" y="2139746"/>
                </a:lnTo>
                <a:lnTo>
                  <a:pt x="966851" y="2132939"/>
                </a:lnTo>
                <a:lnTo>
                  <a:pt x="916914" y="2126780"/>
                </a:lnTo>
                <a:lnTo>
                  <a:pt x="866889" y="2121255"/>
                </a:lnTo>
                <a:lnTo>
                  <a:pt x="816762" y="2116366"/>
                </a:lnTo>
                <a:lnTo>
                  <a:pt x="766559" y="2112137"/>
                </a:lnTo>
                <a:lnTo>
                  <a:pt x="716280" y="2108543"/>
                </a:lnTo>
                <a:lnTo>
                  <a:pt x="665911" y="2105609"/>
                </a:lnTo>
                <a:lnTo>
                  <a:pt x="615492" y="2103310"/>
                </a:lnTo>
                <a:lnTo>
                  <a:pt x="565023" y="2101672"/>
                </a:lnTo>
                <a:lnTo>
                  <a:pt x="514489" y="2100694"/>
                </a:lnTo>
                <a:lnTo>
                  <a:pt x="463918" y="2100364"/>
                </a:lnTo>
                <a:lnTo>
                  <a:pt x="409752" y="2100732"/>
                </a:lnTo>
                <a:lnTo>
                  <a:pt x="355803" y="2101824"/>
                </a:lnTo>
                <a:lnTo>
                  <a:pt x="302120" y="2103653"/>
                </a:lnTo>
                <a:lnTo>
                  <a:pt x="248754" y="2106206"/>
                </a:lnTo>
                <a:lnTo>
                  <a:pt x="195783" y="2109470"/>
                </a:lnTo>
                <a:lnTo>
                  <a:pt x="143243" y="2113445"/>
                </a:lnTo>
                <a:lnTo>
                  <a:pt x="91211" y="2118144"/>
                </a:lnTo>
                <a:lnTo>
                  <a:pt x="52641" y="2129891"/>
                </a:lnTo>
                <a:lnTo>
                  <a:pt x="22644" y="2154656"/>
                </a:lnTo>
                <a:lnTo>
                  <a:pt x="4127" y="2188883"/>
                </a:lnTo>
                <a:lnTo>
                  <a:pt x="0" y="2229015"/>
                </a:lnTo>
                <a:lnTo>
                  <a:pt x="11734" y="2267572"/>
                </a:lnTo>
                <a:lnTo>
                  <a:pt x="36499" y="2297569"/>
                </a:lnTo>
                <a:lnTo>
                  <a:pt x="70726" y="2316086"/>
                </a:lnTo>
                <a:lnTo>
                  <a:pt x="110858" y="2320213"/>
                </a:lnTo>
                <a:lnTo>
                  <a:pt x="160134" y="2315781"/>
                </a:lnTo>
                <a:lnTo>
                  <a:pt x="209880" y="2312009"/>
                </a:lnTo>
                <a:lnTo>
                  <a:pt x="260057" y="2308936"/>
                </a:lnTo>
                <a:lnTo>
                  <a:pt x="310603" y="2306548"/>
                </a:lnTo>
                <a:lnTo>
                  <a:pt x="361467" y="2304834"/>
                </a:lnTo>
                <a:lnTo>
                  <a:pt x="412584" y="2303805"/>
                </a:lnTo>
                <a:lnTo>
                  <a:pt x="463918" y="2303462"/>
                </a:lnTo>
                <a:lnTo>
                  <a:pt x="514527" y="2303818"/>
                </a:lnTo>
                <a:lnTo>
                  <a:pt x="565086" y="2304846"/>
                </a:lnTo>
                <a:lnTo>
                  <a:pt x="615594" y="2306574"/>
                </a:lnTo>
                <a:lnTo>
                  <a:pt x="666038" y="2308999"/>
                </a:lnTo>
                <a:lnTo>
                  <a:pt x="716407" y="2312098"/>
                </a:lnTo>
                <a:lnTo>
                  <a:pt x="766699" y="2315883"/>
                </a:lnTo>
                <a:lnTo>
                  <a:pt x="816902" y="2320340"/>
                </a:lnTo>
                <a:lnTo>
                  <a:pt x="867016" y="2325484"/>
                </a:lnTo>
                <a:lnTo>
                  <a:pt x="917028" y="2331313"/>
                </a:lnTo>
                <a:lnTo>
                  <a:pt x="966927" y="2337816"/>
                </a:lnTo>
                <a:lnTo>
                  <a:pt x="1016711" y="2344978"/>
                </a:lnTo>
                <a:lnTo>
                  <a:pt x="1066368" y="2352827"/>
                </a:lnTo>
                <a:lnTo>
                  <a:pt x="1115898" y="2361349"/>
                </a:lnTo>
                <a:lnTo>
                  <a:pt x="1165288" y="2370518"/>
                </a:lnTo>
                <a:lnTo>
                  <a:pt x="1214526" y="2380373"/>
                </a:lnTo>
                <a:lnTo>
                  <a:pt x="1263624" y="2390876"/>
                </a:lnTo>
                <a:lnTo>
                  <a:pt x="1312557" y="2402052"/>
                </a:lnTo>
                <a:lnTo>
                  <a:pt x="1361313" y="2413889"/>
                </a:lnTo>
                <a:lnTo>
                  <a:pt x="1409903" y="2426373"/>
                </a:lnTo>
                <a:lnTo>
                  <a:pt x="1458302" y="2439517"/>
                </a:lnTo>
                <a:lnTo>
                  <a:pt x="1506512" y="2453322"/>
                </a:lnTo>
                <a:lnTo>
                  <a:pt x="1554530" y="2467775"/>
                </a:lnTo>
                <a:lnTo>
                  <a:pt x="1602346" y="2482875"/>
                </a:lnTo>
                <a:lnTo>
                  <a:pt x="1649933" y="2498623"/>
                </a:lnTo>
                <a:lnTo>
                  <a:pt x="1697316" y="2515019"/>
                </a:lnTo>
                <a:lnTo>
                  <a:pt x="1744459" y="2532049"/>
                </a:lnTo>
                <a:lnTo>
                  <a:pt x="1791373" y="2549741"/>
                </a:lnTo>
                <a:lnTo>
                  <a:pt x="1838045" y="2568054"/>
                </a:lnTo>
                <a:lnTo>
                  <a:pt x="1884476" y="2587015"/>
                </a:lnTo>
                <a:lnTo>
                  <a:pt x="1930641" y="2606611"/>
                </a:lnTo>
                <a:lnTo>
                  <a:pt x="1976539" y="2626830"/>
                </a:lnTo>
                <a:lnTo>
                  <a:pt x="2022170" y="2647696"/>
                </a:lnTo>
                <a:lnTo>
                  <a:pt x="2067509" y="2669184"/>
                </a:lnTo>
                <a:lnTo>
                  <a:pt x="2112568" y="2691295"/>
                </a:lnTo>
                <a:lnTo>
                  <a:pt x="2157336" y="2714040"/>
                </a:lnTo>
                <a:lnTo>
                  <a:pt x="2201811" y="2737408"/>
                </a:lnTo>
                <a:lnTo>
                  <a:pt x="2245969" y="2761399"/>
                </a:lnTo>
                <a:lnTo>
                  <a:pt x="2291054" y="2786621"/>
                </a:lnTo>
                <a:lnTo>
                  <a:pt x="2297658" y="2790342"/>
                </a:lnTo>
                <a:lnTo>
                  <a:pt x="2303881" y="2793250"/>
                </a:lnTo>
                <a:lnTo>
                  <a:pt x="2314206" y="2796756"/>
                </a:lnTo>
                <a:lnTo>
                  <a:pt x="2318562" y="2797797"/>
                </a:lnTo>
                <a:lnTo>
                  <a:pt x="2329103" y="2799867"/>
                </a:lnTo>
                <a:lnTo>
                  <a:pt x="2335517" y="2800489"/>
                </a:lnTo>
                <a:lnTo>
                  <a:pt x="2348344" y="2800489"/>
                </a:lnTo>
                <a:lnTo>
                  <a:pt x="2392197" y="2787040"/>
                </a:lnTo>
                <a:lnTo>
                  <a:pt x="2438920" y="2760815"/>
                </a:lnTo>
                <a:lnTo>
                  <a:pt x="2483078" y="2736850"/>
                </a:lnTo>
                <a:lnTo>
                  <a:pt x="2527541" y="2713520"/>
                </a:lnTo>
                <a:lnTo>
                  <a:pt x="2572296" y="2690799"/>
                </a:lnTo>
                <a:lnTo>
                  <a:pt x="2617355" y="2668714"/>
                </a:lnTo>
                <a:lnTo>
                  <a:pt x="2662694" y="2647251"/>
                </a:lnTo>
                <a:lnTo>
                  <a:pt x="2708313" y="2626423"/>
                </a:lnTo>
                <a:lnTo>
                  <a:pt x="2754198" y="2606217"/>
                </a:lnTo>
                <a:lnTo>
                  <a:pt x="2800350" y="2586647"/>
                </a:lnTo>
                <a:lnTo>
                  <a:pt x="2846755" y="2567711"/>
                </a:lnTo>
                <a:lnTo>
                  <a:pt x="2893415" y="2549423"/>
                </a:lnTo>
                <a:lnTo>
                  <a:pt x="2940316" y="2531757"/>
                </a:lnTo>
                <a:lnTo>
                  <a:pt x="2987446" y="2514752"/>
                </a:lnTo>
                <a:lnTo>
                  <a:pt x="3034804" y="2498369"/>
                </a:lnTo>
                <a:lnTo>
                  <a:pt x="3072295" y="2485974"/>
                </a:lnTo>
                <a:lnTo>
                  <a:pt x="3072295" y="2273008"/>
                </a:lnTo>
                <a:close/>
              </a:path>
              <a:path w="3072765" h="3500754">
                <a:moveTo>
                  <a:pt x="3072295" y="1572895"/>
                </a:moveTo>
                <a:lnTo>
                  <a:pt x="3032125" y="1585442"/>
                </a:lnTo>
                <a:lnTo>
                  <a:pt x="2984474" y="1601012"/>
                </a:lnTo>
                <a:lnTo>
                  <a:pt x="2937027" y="1617179"/>
                </a:lnTo>
                <a:lnTo>
                  <a:pt x="2889783" y="1633969"/>
                </a:lnTo>
                <a:lnTo>
                  <a:pt x="2842768" y="1651368"/>
                </a:lnTo>
                <a:lnTo>
                  <a:pt x="2795981" y="1669376"/>
                </a:lnTo>
                <a:lnTo>
                  <a:pt x="2749423" y="1687982"/>
                </a:lnTo>
                <a:lnTo>
                  <a:pt x="2703093" y="1707184"/>
                </a:lnTo>
                <a:lnTo>
                  <a:pt x="2657017" y="1726996"/>
                </a:lnTo>
                <a:lnTo>
                  <a:pt x="2611196" y="1747418"/>
                </a:lnTo>
                <a:lnTo>
                  <a:pt x="2565628" y="1768424"/>
                </a:lnTo>
                <a:lnTo>
                  <a:pt x="2520327" y="1790026"/>
                </a:lnTo>
                <a:lnTo>
                  <a:pt x="2475306" y="1812226"/>
                </a:lnTo>
                <a:lnTo>
                  <a:pt x="2430551" y="1835010"/>
                </a:lnTo>
                <a:lnTo>
                  <a:pt x="2386088" y="1858403"/>
                </a:lnTo>
                <a:lnTo>
                  <a:pt x="2341918" y="1882368"/>
                </a:lnTo>
                <a:lnTo>
                  <a:pt x="2297760" y="1858403"/>
                </a:lnTo>
                <a:lnTo>
                  <a:pt x="2253323" y="1835010"/>
                </a:lnTo>
                <a:lnTo>
                  <a:pt x="2208580" y="1812226"/>
                </a:lnTo>
                <a:lnTo>
                  <a:pt x="2163559" y="1790026"/>
                </a:lnTo>
                <a:lnTo>
                  <a:pt x="2118271" y="1768424"/>
                </a:lnTo>
                <a:lnTo>
                  <a:pt x="2072716" y="1747418"/>
                </a:lnTo>
                <a:lnTo>
                  <a:pt x="2026907" y="1726996"/>
                </a:lnTo>
                <a:lnTo>
                  <a:pt x="1980831" y="1707184"/>
                </a:lnTo>
                <a:lnTo>
                  <a:pt x="1934514" y="1687982"/>
                </a:lnTo>
                <a:lnTo>
                  <a:pt x="1887969" y="1669376"/>
                </a:lnTo>
                <a:lnTo>
                  <a:pt x="1841182" y="1651368"/>
                </a:lnTo>
                <a:lnTo>
                  <a:pt x="1794167" y="1633969"/>
                </a:lnTo>
                <a:lnTo>
                  <a:pt x="1746935" y="1617179"/>
                </a:lnTo>
                <a:lnTo>
                  <a:pt x="1699488" y="1601012"/>
                </a:lnTo>
                <a:lnTo>
                  <a:pt x="1651838" y="1585442"/>
                </a:lnTo>
                <a:lnTo>
                  <a:pt x="1603984" y="1570494"/>
                </a:lnTo>
                <a:lnTo>
                  <a:pt x="1555940" y="1556156"/>
                </a:lnTo>
                <a:lnTo>
                  <a:pt x="1507705" y="1542440"/>
                </a:lnTo>
                <a:lnTo>
                  <a:pt x="1459306" y="1529334"/>
                </a:lnTo>
                <a:lnTo>
                  <a:pt x="1410716" y="1516862"/>
                </a:lnTo>
                <a:lnTo>
                  <a:pt x="1361973" y="1505013"/>
                </a:lnTo>
                <a:lnTo>
                  <a:pt x="1313065" y="1493774"/>
                </a:lnTo>
                <a:lnTo>
                  <a:pt x="1264005" y="1483169"/>
                </a:lnTo>
                <a:lnTo>
                  <a:pt x="1214805" y="1473200"/>
                </a:lnTo>
                <a:lnTo>
                  <a:pt x="1165466" y="1463852"/>
                </a:lnTo>
                <a:lnTo>
                  <a:pt x="1115999" y="1455140"/>
                </a:lnTo>
                <a:lnTo>
                  <a:pt x="1066393" y="1447063"/>
                </a:lnTo>
                <a:lnTo>
                  <a:pt x="1016685" y="1439621"/>
                </a:lnTo>
                <a:lnTo>
                  <a:pt x="966851" y="1432826"/>
                </a:lnTo>
                <a:lnTo>
                  <a:pt x="916914" y="1426654"/>
                </a:lnTo>
                <a:lnTo>
                  <a:pt x="866889" y="1421130"/>
                </a:lnTo>
                <a:lnTo>
                  <a:pt x="816762" y="1416253"/>
                </a:lnTo>
                <a:lnTo>
                  <a:pt x="766559" y="1412011"/>
                </a:lnTo>
                <a:lnTo>
                  <a:pt x="716280" y="1408430"/>
                </a:lnTo>
                <a:lnTo>
                  <a:pt x="665911" y="1405483"/>
                </a:lnTo>
                <a:lnTo>
                  <a:pt x="615492" y="1403197"/>
                </a:lnTo>
                <a:lnTo>
                  <a:pt x="565023" y="1401559"/>
                </a:lnTo>
                <a:lnTo>
                  <a:pt x="514489" y="1400568"/>
                </a:lnTo>
                <a:lnTo>
                  <a:pt x="463918" y="1400238"/>
                </a:lnTo>
                <a:lnTo>
                  <a:pt x="409752" y="1400606"/>
                </a:lnTo>
                <a:lnTo>
                  <a:pt x="355803" y="1401711"/>
                </a:lnTo>
                <a:lnTo>
                  <a:pt x="302120" y="1403527"/>
                </a:lnTo>
                <a:lnTo>
                  <a:pt x="248754" y="1406080"/>
                </a:lnTo>
                <a:lnTo>
                  <a:pt x="195783" y="1409344"/>
                </a:lnTo>
                <a:lnTo>
                  <a:pt x="143243" y="1413332"/>
                </a:lnTo>
                <a:lnTo>
                  <a:pt x="91211" y="1418018"/>
                </a:lnTo>
                <a:lnTo>
                  <a:pt x="52641" y="1429766"/>
                </a:lnTo>
                <a:lnTo>
                  <a:pt x="22644" y="1454531"/>
                </a:lnTo>
                <a:lnTo>
                  <a:pt x="4127" y="1488770"/>
                </a:lnTo>
                <a:lnTo>
                  <a:pt x="0" y="1528889"/>
                </a:lnTo>
                <a:lnTo>
                  <a:pt x="11734" y="1567459"/>
                </a:lnTo>
                <a:lnTo>
                  <a:pt x="36499" y="1597456"/>
                </a:lnTo>
                <a:lnTo>
                  <a:pt x="70726" y="1615973"/>
                </a:lnTo>
                <a:lnTo>
                  <a:pt x="110858" y="1620100"/>
                </a:lnTo>
                <a:lnTo>
                  <a:pt x="160134" y="1615655"/>
                </a:lnTo>
                <a:lnTo>
                  <a:pt x="209880" y="1611896"/>
                </a:lnTo>
                <a:lnTo>
                  <a:pt x="260057" y="1608823"/>
                </a:lnTo>
                <a:lnTo>
                  <a:pt x="310603" y="1606423"/>
                </a:lnTo>
                <a:lnTo>
                  <a:pt x="361467" y="1604708"/>
                </a:lnTo>
                <a:lnTo>
                  <a:pt x="412584" y="1603692"/>
                </a:lnTo>
                <a:lnTo>
                  <a:pt x="463918" y="1603349"/>
                </a:lnTo>
                <a:lnTo>
                  <a:pt x="514527" y="1603692"/>
                </a:lnTo>
                <a:lnTo>
                  <a:pt x="565086" y="1604733"/>
                </a:lnTo>
                <a:lnTo>
                  <a:pt x="615594" y="1606461"/>
                </a:lnTo>
                <a:lnTo>
                  <a:pt x="666038" y="1608874"/>
                </a:lnTo>
                <a:lnTo>
                  <a:pt x="716407" y="1611972"/>
                </a:lnTo>
                <a:lnTo>
                  <a:pt x="766699" y="1615757"/>
                </a:lnTo>
                <a:lnTo>
                  <a:pt x="816902" y="1620227"/>
                </a:lnTo>
                <a:lnTo>
                  <a:pt x="867016" y="1625371"/>
                </a:lnTo>
                <a:lnTo>
                  <a:pt x="917028" y="1631188"/>
                </a:lnTo>
                <a:lnTo>
                  <a:pt x="966927" y="1637690"/>
                </a:lnTo>
                <a:lnTo>
                  <a:pt x="1016711" y="1644865"/>
                </a:lnTo>
                <a:lnTo>
                  <a:pt x="1066368" y="1652714"/>
                </a:lnTo>
                <a:lnTo>
                  <a:pt x="1115898" y="1661223"/>
                </a:lnTo>
                <a:lnTo>
                  <a:pt x="1165288" y="1670405"/>
                </a:lnTo>
                <a:lnTo>
                  <a:pt x="1214526" y="1680248"/>
                </a:lnTo>
                <a:lnTo>
                  <a:pt x="1263624" y="1690763"/>
                </a:lnTo>
                <a:lnTo>
                  <a:pt x="1312557" y="1701939"/>
                </a:lnTo>
                <a:lnTo>
                  <a:pt x="1361313" y="1713763"/>
                </a:lnTo>
                <a:lnTo>
                  <a:pt x="1409903" y="1726260"/>
                </a:lnTo>
                <a:lnTo>
                  <a:pt x="1458302" y="1739404"/>
                </a:lnTo>
                <a:lnTo>
                  <a:pt x="1506512" y="1753196"/>
                </a:lnTo>
                <a:lnTo>
                  <a:pt x="1554530" y="1767649"/>
                </a:lnTo>
                <a:lnTo>
                  <a:pt x="1602346" y="1782749"/>
                </a:lnTo>
                <a:lnTo>
                  <a:pt x="1649933" y="1798497"/>
                </a:lnTo>
                <a:lnTo>
                  <a:pt x="1697316" y="1814893"/>
                </a:lnTo>
                <a:lnTo>
                  <a:pt x="1744459" y="1831936"/>
                </a:lnTo>
                <a:lnTo>
                  <a:pt x="1791373" y="1849615"/>
                </a:lnTo>
                <a:lnTo>
                  <a:pt x="1838045" y="1867941"/>
                </a:lnTo>
                <a:lnTo>
                  <a:pt x="1884476" y="1886889"/>
                </a:lnTo>
                <a:lnTo>
                  <a:pt x="1930641" y="1906485"/>
                </a:lnTo>
                <a:lnTo>
                  <a:pt x="1976539" y="1926717"/>
                </a:lnTo>
                <a:lnTo>
                  <a:pt x="2022170" y="1947570"/>
                </a:lnTo>
                <a:lnTo>
                  <a:pt x="2067509" y="1969058"/>
                </a:lnTo>
                <a:lnTo>
                  <a:pt x="2112568" y="1991182"/>
                </a:lnTo>
                <a:lnTo>
                  <a:pt x="2157336" y="2013927"/>
                </a:lnTo>
                <a:lnTo>
                  <a:pt x="2201811" y="2037283"/>
                </a:lnTo>
                <a:lnTo>
                  <a:pt x="2245969" y="2061273"/>
                </a:lnTo>
                <a:lnTo>
                  <a:pt x="2291054" y="2086508"/>
                </a:lnTo>
                <a:lnTo>
                  <a:pt x="2297658" y="2090216"/>
                </a:lnTo>
                <a:lnTo>
                  <a:pt x="2303881" y="2093125"/>
                </a:lnTo>
                <a:lnTo>
                  <a:pt x="2314206" y="2096643"/>
                </a:lnTo>
                <a:lnTo>
                  <a:pt x="2318562" y="2097671"/>
                </a:lnTo>
                <a:lnTo>
                  <a:pt x="2329103" y="2099741"/>
                </a:lnTo>
                <a:lnTo>
                  <a:pt x="2335517" y="2100364"/>
                </a:lnTo>
                <a:lnTo>
                  <a:pt x="2348344" y="2100364"/>
                </a:lnTo>
                <a:lnTo>
                  <a:pt x="2392197" y="2086914"/>
                </a:lnTo>
                <a:lnTo>
                  <a:pt x="2438920" y="2060689"/>
                </a:lnTo>
                <a:lnTo>
                  <a:pt x="2483078" y="2036737"/>
                </a:lnTo>
                <a:lnTo>
                  <a:pt x="2527541" y="2013394"/>
                </a:lnTo>
                <a:lnTo>
                  <a:pt x="2572296" y="1990686"/>
                </a:lnTo>
                <a:lnTo>
                  <a:pt x="2617355" y="1968588"/>
                </a:lnTo>
                <a:lnTo>
                  <a:pt x="2662694" y="1947125"/>
                </a:lnTo>
                <a:lnTo>
                  <a:pt x="2708313" y="1926297"/>
                </a:lnTo>
                <a:lnTo>
                  <a:pt x="2754198" y="1906092"/>
                </a:lnTo>
                <a:lnTo>
                  <a:pt x="2800350" y="1886534"/>
                </a:lnTo>
                <a:lnTo>
                  <a:pt x="2846755" y="1867598"/>
                </a:lnTo>
                <a:lnTo>
                  <a:pt x="2893415" y="1849297"/>
                </a:lnTo>
                <a:lnTo>
                  <a:pt x="2940316" y="1831644"/>
                </a:lnTo>
                <a:lnTo>
                  <a:pt x="2987446" y="1814626"/>
                </a:lnTo>
                <a:lnTo>
                  <a:pt x="3034804" y="1798256"/>
                </a:lnTo>
                <a:lnTo>
                  <a:pt x="3072295" y="1785861"/>
                </a:lnTo>
                <a:lnTo>
                  <a:pt x="3072295" y="1572895"/>
                </a:lnTo>
                <a:close/>
              </a:path>
              <a:path w="3072765" h="3500754">
                <a:moveTo>
                  <a:pt x="3072295" y="872769"/>
                </a:moveTo>
                <a:lnTo>
                  <a:pt x="3032125" y="885317"/>
                </a:lnTo>
                <a:lnTo>
                  <a:pt x="2984474" y="900887"/>
                </a:lnTo>
                <a:lnTo>
                  <a:pt x="2937027" y="917067"/>
                </a:lnTo>
                <a:lnTo>
                  <a:pt x="2889783" y="933856"/>
                </a:lnTo>
                <a:lnTo>
                  <a:pt x="2842768" y="951242"/>
                </a:lnTo>
                <a:lnTo>
                  <a:pt x="2795981" y="969251"/>
                </a:lnTo>
                <a:lnTo>
                  <a:pt x="2749423" y="987856"/>
                </a:lnTo>
                <a:lnTo>
                  <a:pt x="2703093" y="1007071"/>
                </a:lnTo>
                <a:lnTo>
                  <a:pt x="2657017" y="1026883"/>
                </a:lnTo>
                <a:lnTo>
                  <a:pt x="2611196" y="1047292"/>
                </a:lnTo>
                <a:lnTo>
                  <a:pt x="2565628" y="1068298"/>
                </a:lnTo>
                <a:lnTo>
                  <a:pt x="2520327" y="1089901"/>
                </a:lnTo>
                <a:lnTo>
                  <a:pt x="2475306" y="1112100"/>
                </a:lnTo>
                <a:lnTo>
                  <a:pt x="2430551" y="1134897"/>
                </a:lnTo>
                <a:lnTo>
                  <a:pt x="2386088" y="1158278"/>
                </a:lnTo>
                <a:lnTo>
                  <a:pt x="2341918" y="1182243"/>
                </a:lnTo>
                <a:lnTo>
                  <a:pt x="2297760" y="1158278"/>
                </a:lnTo>
                <a:lnTo>
                  <a:pt x="2253323" y="1134897"/>
                </a:lnTo>
                <a:lnTo>
                  <a:pt x="2208580" y="1112100"/>
                </a:lnTo>
                <a:lnTo>
                  <a:pt x="2163559" y="1089901"/>
                </a:lnTo>
                <a:lnTo>
                  <a:pt x="2118271" y="1068298"/>
                </a:lnTo>
                <a:lnTo>
                  <a:pt x="2072716" y="1047292"/>
                </a:lnTo>
                <a:lnTo>
                  <a:pt x="2026907" y="1026883"/>
                </a:lnTo>
                <a:lnTo>
                  <a:pt x="1980831" y="1007071"/>
                </a:lnTo>
                <a:lnTo>
                  <a:pt x="1934514" y="987856"/>
                </a:lnTo>
                <a:lnTo>
                  <a:pt x="1887969" y="969251"/>
                </a:lnTo>
                <a:lnTo>
                  <a:pt x="1841182" y="951242"/>
                </a:lnTo>
                <a:lnTo>
                  <a:pt x="1794167" y="933856"/>
                </a:lnTo>
                <a:lnTo>
                  <a:pt x="1746935" y="917067"/>
                </a:lnTo>
                <a:lnTo>
                  <a:pt x="1699488" y="900887"/>
                </a:lnTo>
                <a:lnTo>
                  <a:pt x="1651838" y="885317"/>
                </a:lnTo>
                <a:lnTo>
                  <a:pt x="1603984" y="870369"/>
                </a:lnTo>
                <a:lnTo>
                  <a:pt x="1555940" y="856030"/>
                </a:lnTo>
                <a:lnTo>
                  <a:pt x="1507705" y="842314"/>
                </a:lnTo>
                <a:lnTo>
                  <a:pt x="1459306" y="829221"/>
                </a:lnTo>
                <a:lnTo>
                  <a:pt x="1410716" y="816737"/>
                </a:lnTo>
                <a:lnTo>
                  <a:pt x="1361973" y="804887"/>
                </a:lnTo>
                <a:lnTo>
                  <a:pt x="1313065" y="793661"/>
                </a:lnTo>
                <a:lnTo>
                  <a:pt x="1264005" y="783056"/>
                </a:lnTo>
                <a:lnTo>
                  <a:pt x="1214805" y="773087"/>
                </a:lnTo>
                <a:lnTo>
                  <a:pt x="1165466" y="763739"/>
                </a:lnTo>
                <a:lnTo>
                  <a:pt x="1115999" y="755027"/>
                </a:lnTo>
                <a:lnTo>
                  <a:pt x="1066393" y="746950"/>
                </a:lnTo>
                <a:lnTo>
                  <a:pt x="1016685" y="739508"/>
                </a:lnTo>
                <a:lnTo>
                  <a:pt x="966851" y="732701"/>
                </a:lnTo>
                <a:lnTo>
                  <a:pt x="916914" y="726541"/>
                </a:lnTo>
                <a:lnTo>
                  <a:pt x="866889" y="721017"/>
                </a:lnTo>
                <a:lnTo>
                  <a:pt x="816762" y="716127"/>
                </a:lnTo>
                <a:lnTo>
                  <a:pt x="766559" y="711898"/>
                </a:lnTo>
                <a:lnTo>
                  <a:pt x="716280" y="708304"/>
                </a:lnTo>
                <a:lnTo>
                  <a:pt x="665911" y="705370"/>
                </a:lnTo>
                <a:lnTo>
                  <a:pt x="615492" y="703072"/>
                </a:lnTo>
                <a:lnTo>
                  <a:pt x="565023" y="701433"/>
                </a:lnTo>
                <a:lnTo>
                  <a:pt x="514489" y="700455"/>
                </a:lnTo>
                <a:lnTo>
                  <a:pt x="463918" y="700125"/>
                </a:lnTo>
                <a:lnTo>
                  <a:pt x="409752" y="700493"/>
                </a:lnTo>
                <a:lnTo>
                  <a:pt x="355803" y="701586"/>
                </a:lnTo>
                <a:lnTo>
                  <a:pt x="302120" y="703414"/>
                </a:lnTo>
                <a:lnTo>
                  <a:pt x="248754" y="705954"/>
                </a:lnTo>
                <a:lnTo>
                  <a:pt x="195783" y="709231"/>
                </a:lnTo>
                <a:lnTo>
                  <a:pt x="143243" y="713206"/>
                </a:lnTo>
                <a:lnTo>
                  <a:pt x="91211" y="717905"/>
                </a:lnTo>
                <a:lnTo>
                  <a:pt x="52641" y="729653"/>
                </a:lnTo>
                <a:lnTo>
                  <a:pt x="22644" y="754418"/>
                </a:lnTo>
                <a:lnTo>
                  <a:pt x="4127" y="788644"/>
                </a:lnTo>
                <a:lnTo>
                  <a:pt x="0" y="828763"/>
                </a:lnTo>
                <a:lnTo>
                  <a:pt x="11734" y="867333"/>
                </a:lnTo>
                <a:lnTo>
                  <a:pt x="36499" y="897331"/>
                </a:lnTo>
                <a:lnTo>
                  <a:pt x="70726" y="915847"/>
                </a:lnTo>
                <a:lnTo>
                  <a:pt x="110858" y="919975"/>
                </a:lnTo>
                <a:lnTo>
                  <a:pt x="160134" y="915530"/>
                </a:lnTo>
                <a:lnTo>
                  <a:pt x="209880" y="911771"/>
                </a:lnTo>
                <a:lnTo>
                  <a:pt x="260057" y="908697"/>
                </a:lnTo>
                <a:lnTo>
                  <a:pt x="310603" y="906297"/>
                </a:lnTo>
                <a:lnTo>
                  <a:pt x="361467" y="904595"/>
                </a:lnTo>
                <a:lnTo>
                  <a:pt x="412584" y="903566"/>
                </a:lnTo>
                <a:lnTo>
                  <a:pt x="463918" y="903224"/>
                </a:lnTo>
                <a:lnTo>
                  <a:pt x="514527" y="903566"/>
                </a:lnTo>
                <a:lnTo>
                  <a:pt x="565086" y="904608"/>
                </a:lnTo>
                <a:lnTo>
                  <a:pt x="615594" y="906335"/>
                </a:lnTo>
                <a:lnTo>
                  <a:pt x="666038" y="908748"/>
                </a:lnTo>
                <a:lnTo>
                  <a:pt x="716407" y="911860"/>
                </a:lnTo>
                <a:lnTo>
                  <a:pt x="766699" y="915644"/>
                </a:lnTo>
                <a:lnTo>
                  <a:pt x="816902" y="920102"/>
                </a:lnTo>
                <a:lnTo>
                  <a:pt x="867016" y="925245"/>
                </a:lnTo>
                <a:lnTo>
                  <a:pt x="917028" y="931075"/>
                </a:lnTo>
                <a:lnTo>
                  <a:pt x="966927" y="937577"/>
                </a:lnTo>
                <a:lnTo>
                  <a:pt x="1016711" y="944740"/>
                </a:lnTo>
                <a:lnTo>
                  <a:pt x="1066368" y="952588"/>
                </a:lnTo>
                <a:lnTo>
                  <a:pt x="1115898" y="961097"/>
                </a:lnTo>
                <a:lnTo>
                  <a:pt x="1165288" y="970280"/>
                </a:lnTo>
                <a:lnTo>
                  <a:pt x="1214526" y="980135"/>
                </a:lnTo>
                <a:lnTo>
                  <a:pt x="1263624" y="990638"/>
                </a:lnTo>
                <a:lnTo>
                  <a:pt x="1312557" y="1001814"/>
                </a:lnTo>
                <a:lnTo>
                  <a:pt x="1361313" y="1013650"/>
                </a:lnTo>
                <a:lnTo>
                  <a:pt x="1409903" y="1026134"/>
                </a:lnTo>
                <a:lnTo>
                  <a:pt x="1458302" y="1039279"/>
                </a:lnTo>
                <a:lnTo>
                  <a:pt x="1506512" y="1053084"/>
                </a:lnTo>
                <a:lnTo>
                  <a:pt x="1554530" y="1067536"/>
                </a:lnTo>
                <a:lnTo>
                  <a:pt x="1602346" y="1082636"/>
                </a:lnTo>
                <a:lnTo>
                  <a:pt x="1649933" y="1098384"/>
                </a:lnTo>
                <a:lnTo>
                  <a:pt x="1697316" y="1114780"/>
                </a:lnTo>
                <a:lnTo>
                  <a:pt x="1744459" y="1131811"/>
                </a:lnTo>
                <a:lnTo>
                  <a:pt x="1791373" y="1149489"/>
                </a:lnTo>
                <a:lnTo>
                  <a:pt x="1838045" y="1167815"/>
                </a:lnTo>
                <a:lnTo>
                  <a:pt x="1884476" y="1186776"/>
                </a:lnTo>
                <a:lnTo>
                  <a:pt x="1930641" y="1206360"/>
                </a:lnTo>
                <a:lnTo>
                  <a:pt x="1976539" y="1226591"/>
                </a:lnTo>
                <a:lnTo>
                  <a:pt x="2022170" y="1247457"/>
                </a:lnTo>
                <a:lnTo>
                  <a:pt x="2067509" y="1268945"/>
                </a:lnTo>
                <a:lnTo>
                  <a:pt x="2112568" y="1291056"/>
                </a:lnTo>
                <a:lnTo>
                  <a:pt x="2157336" y="1313802"/>
                </a:lnTo>
                <a:lnTo>
                  <a:pt x="2201811" y="1337170"/>
                </a:lnTo>
                <a:lnTo>
                  <a:pt x="2245969" y="1361160"/>
                </a:lnTo>
                <a:lnTo>
                  <a:pt x="2291054" y="1386382"/>
                </a:lnTo>
                <a:lnTo>
                  <a:pt x="2297658" y="1390103"/>
                </a:lnTo>
                <a:lnTo>
                  <a:pt x="2303881" y="1392999"/>
                </a:lnTo>
                <a:lnTo>
                  <a:pt x="2314206" y="1396517"/>
                </a:lnTo>
                <a:lnTo>
                  <a:pt x="2318562" y="1397558"/>
                </a:lnTo>
                <a:lnTo>
                  <a:pt x="2329103" y="1399628"/>
                </a:lnTo>
                <a:lnTo>
                  <a:pt x="2335517" y="1400238"/>
                </a:lnTo>
                <a:lnTo>
                  <a:pt x="2348344" y="1400238"/>
                </a:lnTo>
                <a:lnTo>
                  <a:pt x="2392197" y="1386789"/>
                </a:lnTo>
                <a:lnTo>
                  <a:pt x="2438920" y="1360563"/>
                </a:lnTo>
                <a:lnTo>
                  <a:pt x="2483078" y="1336611"/>
                </a:lnTo>
                <a:lnTo>
                  <a:pt x="2527541" y="1313268"/>
                </a:lnTo>
                <a:lnTo>
                  <a:pt x="2572296" y="1290561"/>
                </a:lnTo>
                <a:lnTo>
                  <a:pt x="2617355" y="1268476"/>
                </a:lnTo>
                <a:lnTo>
                  <a:pt x="2662694" y="1247013"/>
                </a:lnTo>
                <a:lnTo>
                  <a:pt x="2708313" y="1226185"/>
                </a:lnTo>
                <a:lnTo>
                  <a:pt x="2754198" y="1205979"/>
                </a:lnTo>
                <a:lnTo>
                  <a:pt x="2800350" y="1186408"/>
                </a:lnTo>
                <a:lnTo>
                  <a:pt x="2846755" y="1167472"/>
                </a:lnTo>
                <a:lnTo>
                  <a:pt x="2893415" y="1149184"/>
                </a:lnTo>
                <a:lnTo>
                  <a:pt x="2940316" y="1131519"/>
                </a:lnTo>
                <a:lnTo>
                  <a:pt x="2987446" y="1114501"/>
                </a:lnTo>
                <a:lnTo>
                  <a:pt x="3034804" y="1098130"/>
                </a:lnTo>
                <a:lnTo>
                  <a:pt x="3072295" y="1085735"/>
                </a:lnTo>
                <a:lnTo>
                  <a:pt x="3072295" y="872769"/>
                </a:lnTo>
                <a:close/>
              </a:path>
              <a:path w="3072765" h="3500754">
                <a:moveTo>
                  <a:pt x="3072295" y="172643"/>
                </a:moveTo>
                <a:lnTo>
                  <a:pt x="3032125" y="185204"/>
                </a:lnTo>
                <a:lnTo>
                  <a:pt x="2984474" y="200761"/>
                </a:lnTo>
                <a:lnTo>
                  <a:pt x="2937027" y="216941"/>
                </a:lnTo>
                <a:lnTo>
                  <a:pt x="2889783" y="233730"/>
                </a:lnTo>
                <a:lnTo>
                  <a:pt x="2842768" y="251129"/>
                </a:lnTo>
                <a:lnTo>
                  <a:pt x="2795981" y="269125"/>
                </a:lnTo>
                <a:lnTo>
                  <a:pt x="2749423" y="287743"/>
                </a:lnTo>
                <a:lnTo>
                  <a:pt x="2703093" y="306946"/>
                </a:lnTo>
                <a:lnTo>
                  <a:pt x="2657017" y="326758"/>
                </a:lnTo>
                <a:lnTo>
                  <a:pt x="2611196" y="347167"/>
                </a:lnTo>
                <a:lnTo>
                  <a:pt x="2565628" y="368185"/>
                </a:lnTo>
                <a:lnTo>
                  <a:pt x="2520327" y="389788"/>
                </a:lnTo>
                <a:lnTo>
                  <a:pt x="2475306" y="411988"/>
                </a:lnTo>
                <a:lnTo>
                  <a:pt x="2430551" y="434771"/>
                </a:lnTo>
                <a:lnTo>
                  <a:pt x="2386088" y="458152"/>
                </a:lnTo>
                <a:lnTo>
                  <a:pt x="2341918" y="482130"/>
                </a:lnTo>
                <a:lnTo>
                  <a:pt x="2297760" y="458152"/>
                </a:lnTo>
                <a:lnTo>
                  <a:pt x="2253323" y="434771"/>
                </a:lnTo>
                <a:lnTo>
                  <a:pt x="2208580" y="411988"/>
                </a:lnTo>
                <a:lnTo>
                  <a:pt x="2163559" y="389788"/>
                </a:lnTo>
                <a:lnTo>
                  <a:pt x="2118271" y="368185"/>
                </a:lnTo>
                <a:lnTo>
                  <a:pt x="2072716" y="347167"/>
                </a:lnTo>
                <a:lnTo>
                  <a:pt x="2026907" y="326758"/>
                </a:lnTo>
                <a:lnTo>
                  <a:pt x="1980831" y="306946"/>
                </a:lnTo>
                <a:lnTo>
                  <a:pt x="1934514" y="287743"/>
                </a:lnTo>
                <a:lnTo>
                  <a:pt x="1887969" y="269125"/>
                </a:lnTo>
                <a:lnTo>
                  <a:pt x="1841182" y="251129"/>
                </a:lnTo>
                <a:lnTo>
                  <a:pt x="1794167" y="233730"/>
                </a:lnTo>
                <a:lnTo>
                  <a:pt x="1746935" y="216941"/>
                </a:lnTo>
                <a:lnTo>
                  <a:pt x="1699488" y="200761"/>
                </a:lnTo>
                <a:lnTo>
                  <a:pt x="1651838" y="185204"/>
                </a:lnTo>
                <a:lnTo>
                  <a:pt x="1603984" y="170256"/>
                </a:lnTo>
                <a:lnTo>
                  <a:pt x="1555940" y="155917"/>
                </a:lnTo>
                <a:lnTo>
                  <a:pt x="1507705" y="142201"/>
                </a:lnTo>
                <a:lnTo>
                  <a:pt x="1459306" y="129095"/>
                </a:lnTo>
                <a:lnTo>
                  <a:pt x="1410716" y="116624"/>
                </a:lnTo>
                <a:lnTo>
                  <a:pt x="1361973" y="104762"/>
                </a:lnTo>
                <a:lnTo>
                  <a:pt x="1313065" y="93535"/>
                </a:lnTo>
                <a:lnTo>
                  <a:pt x="1264005" y="82931"/>
                </a:lnTo>
                <a:lnTo>
                  <a:pt x="1214805" y="72961"/>
                </a:lnTo>
                <a:lnTo>
                  <a:pt x="1165466" y="63614"/>
                </a:lnTo>
                <a:lnTo>
                  <a:pt x="1115999" y="54902"/>
                </a:lnTo>
                <a:lnTo>
                  <a:pt x="1066393" y="46824"/>
                </a:lnTo>
                <a:lnTo>
                  <a:pt x="1016685" y="39382"/>
                </a:lnTo>
                <a:lnTo>
                  <a:pt x="966851" y="32575"/>
                </a:lnTo>
                <a:lnTo>
                  <a:pt x="916914" y="26416"/>
                </a:lnTo>
                <a:lnTo>
                  <a:pt x="866889" y="20891"/>
                </a:lnTo>
                <a:lnTo>
                  <a:pt x="816762" y="16014"/>
                </a:lnTo>
                <a:lnTo>
                  <a:pt x="766559" y="11772"/>
                </a:lnTo>
                <a:lnTo>
                  <a:pt x="716280" y="8191"/>
                </a:lnTo>
                <a:lnTo>
                  <a:pt x="665911" y="5245"/>
                </a:lnTo>
                <a:lnTo>
                  <a:pt x="615492" y="2959"/>
                </a:lnTo>
                <a:lnTo>
                  <a:pt x="565023" y="1320"/>
                </a:lnTo>
                <a:lnTo>
                  <a:pt x="514489" y="330"/>
                </a:lnTo>
                <a:lnTo>
                  <a:pt x="463918" y="0"/>
                </a:lnTo>
                <a:lnTo>
                  <a:pt x="409752" y="368"/>
                </a:lnTo>
                <a:lnTo>
                  <a:pt x="355803" y="1473"/>
                </a:lnTo>
                <a:lnTo>
                  <a:pt x="302120" y="3289"/>
                </a:lnTo>
                <a:lnTo>
                  <a:pt x="248754" y="5842"/>
                </a:lnTo>
                <a:lnTo>
                  <a:pt x="195783" y="9105"/>
                </a:lnTo>
                <a:lnTo>
                  <a:pt x="143243" y="13093"/>
                </a:lnTo>
                <a:lnTo>
                  <a:pt x="91211" y="17780"/>
                </a:lnTo>
                <a:lnTo>
                  <a:pt x="52641" y="29527"/>
                </a:lnTo>
                <a:lnTo>
                  <a:pt x="22644" y="54292"/>
                </a:lnTo>
                <a:lnTo>
                  <a:pt x="4127" y="88531"/>
                </a:lnTo>
                <a:lnTo>
                  <a:pt x="0" y="128651"/>
                </a:lnTo>
                <a:lnTo>
                  <a:pt x="11734" y="167220"/>
                </a:lnTo>
                <a:lnTo>
                  <a:pt x="36499" y="197218"/>
                </a:lnTo>
                <a:lnTo>
                  <a:pt x="70726" y="215734"/>
                </a:lnTo>
                <a:lnTo>
                  <a:pt x="110858" y="219862"/>
                </a:lnTo>
                <a:lnTo>
                  <a:pt x="160134" y="215417"/>
                </a:lnTo>
                <a:lnTo>
                  <a:pt x="209880" y="211658"/>
                </a:lnTo>
                <a:lnTo>
                  <a:pt x="260057" y="208572"/>
                </a:lnTo>
                <a:lnTo>
                  <a:pt x="310603" y="206184"/>
                </a:lnTo>
                <a:lnTo>
                  <a:pt x="361467" y="204470"/>
                </a:lnTo>
                <a:lnTo>
                  <a:pt x="412584" y="203454"/>
                </a:lnTo>
                <a:lnTo>
                  <a:pt x="463918" y="203111"/>
                </a:lnTo>
                <a:lnTo>
                  <a:pt x="514527" y="203454"/>
                </a:lnTo>
                <a:lnTo>
                  <a:pt x="565086" y="204495"/>
                </a:lnTo>
                <a:lnTo>
                  <a:pt x="615594" y="206222"/>
                </a:lnTo>
                <a:lnTo>
                  <a:pt x="666038" y="208635"/>
                </a:lnTo>
                <a:lnTo>
                  <a:pt x="716407" y="211734"/>
                </a:lnTo>
                <a:lnTo>
                  <a:pt x="766699" y="215519"/>
                </a:lnTo>
                <a:lnTo>
                  <a:pt x="816902" y="219989"/>
                </a:lnTo>
                <a:lnTo>
                  <a:pt x="867016" y="225132"/>
                </a:lnTo>
                <a:lnTo>
                  <a:pt x="917028" y="230949"/>
                </a:lnTo>
                <a:lnTo>
                  <a:pt x="966927" y="237451"/>
                </a:lnTo>
                <a:lnTo>
                  <a:pt x="1016711" y="244627"/>
                </a:lnTo>
                <a:lnTo>
                  <a:pt x="1066368" y="252463"/>
                </a:lnTo>
                <a:lnTo>
                  <a:pt x="1115898" y="260985"/>
                </a:lnTo>
                <a:lnTo>
                  <a:pt x="1165288" y="270167"/>
                </a:lnTo>
                <a:lnTo>
                  <a:pt x="1214526" y="280009"/>
                </a:lnTo>
                <a:lnTo>
                  <a:pt x="1263624" y="290525"/>
                </a:lnTo>
                <a:lnTo>
                  <a:pt x="1312557" y="301688"/>
                </a:lnTo>
                <a:lnTo>
                  <a:pt x="1361313" y="313524"/>
                </a:lnTo>
                <a:lnTo>
                  <a:pt x="1409903" y="326021"/>
                </a:lnTo>
                <a:lnTo>
                  <a:pt x="1458302" y="339166"/>
                </a:lnTo>
                <a:lnTo>
                  <a:pt x="1506512" y="352958"/>
                </a:lnTo>
                <a:lnTo>
                  <a:pt x="1554530" y="367411"/>
                </a:lnTo>
                <a:lnTo>
                  <a:pt x="1602346" y="382511"/>
                </a:lnTo>
                <a:lnTo>
                  <a:pt x="1649933" y="398259"/>
                </a:lnTo>
                <a:lnTo>
                  <a:pt x="1697316" y="414655"/>
                </a:lnTo>
                <a:lnTo>
                  <a:pt x="1744459" y="431698"/>
                </a:lnTo>
                <a:lnTo>
                  <a:pt x="1791373" y="449376"/>
                </a:lnTo>
                <a:lnTo>
                  <a:pt x="1838045" y="467690"/>
                </a:lnTo>
                <a:lnTo>
                  <a:pt x="1884476" y="486651"/>
                </a:lnTo>
                <a:lnTo>
                  <a:pt x="1930641" y="506247"/>
                </a:lnTo>
                <a:lnTo>
                  <a:pt x="1976539" y="526478"/>
                </a:lnTo>
                <a:lnTo>
                  <a:pt x="2022170" y="547331"/>
                </a:lnTo>
                <a:lnTo>
                  <a:pt x="2067509" y="568820"/>
                </a:lnTo>
                <a:lnTo>
                  <a:pt x="2112568" y="590943"/>
                </a:lnTo>
                <a:lnTo>
                  <a:pt x="2157336" y="613676"/>
                </a:lnTo>
                <a:lnTo>
                  <a:pt x="2201811" y="637044"/>
                </a:lnTo>
                <a:lnTo>
                  <a:pt x="2245969" y="661035"/>
                </a:lnTo>
                <a:lnTo>
                  <a:pt x="2291054" y="686269"/>
                </a:lnTo>
                <a:lnTo>
                  <a:pt x="2297658" y="689978"/>
                </a:lnTo>
                <a:lnTo>
                  <a:pt x="2303881" y="692886"/>
                </a:lnTo>
                <a:lnTo>
                  <a:pt x="2314206" y="696391"/>
                </a:lnTo>
                <a:lnTo>
                  <a:pt x="2318562" y="697433"/>
                </a:lnTo>
                <a:lnTo>
                  <a:pt x="2329103" y="699503"/>
                </a:lnTo>
                <a:lnTo>
                  <a:pt x="2335517" y="700125"/>
                </a:lnTo>
                <a:lnTo>
                  <a:pt x="2348344" y="700125"/>
                </a:lnTo>
                <a:lnTo>
                  <a:pt x="2392197" y="686676"/>
                </a:lnTo>
                <a:lnTo>
                  <a:pt x="2438920" y="660450"/>
                </a:lnTo>
                <a:lnTo>
                  <a:pt x="2483078" y="636485"/>
                </a:lnTo>
                <a:lnTo>
                  <a:pt x="2527541" y="613156"/>
                </a:lnTo>
                <a:lnTo>
                  <a:pt x="2572296" y="590435"/>
                </a:lnTo>
                <a:lnTo>
                  <a:pt x="2617355" y="568350"/>
                </a:lnTo>
                <a:lnTo>
                  <a:pt x="2662694" y="546887"/>
                </a:lnTo>
                <a:lnTo>
                  <a:pt x="2708313" y="526059"/>
                </a:lnTo>
                <a:lnTo>
                  <a:pt x="2754198" y="505853"/>
                </a:lnTo>
                <a:lnTo>
                  <a:pt x="2800350" y="486283"/>
                </a:lnTo>
                <a:lnTo>
                  <a:pt x="2846755" y="467360"/>
                </a:lnTo>
                <a:lnTo>
                  <a:pt x="2893415" y="449059"/>
                </a:lnTo>
                <a:lnTo>
                  <a:pt x="2940316" y="431406"/>
                </a:lnTo>
                <a:lnTo>
                  <a:pt x="2987446" y="414388"/>
                </a:lnTo>
                <a:lnTo>
                  <a:pt x="3034804" y="398018"/>
                </a:lnTo>
                <a:lnTo>
                  <a:pt x="3072295" y="385610"/>
                </a:lnTo>
                <a:lnTo>
                  <a:pt x="3072295" y="172643"/>
                </a:lnTo>
                <a:close/>
              </a:path>
            </a:pathLst>
          </a:custGeom>
          <a:solidFill>
            <a:srgbClr val="003A49">
              <a:alpha val="16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456" y="606425"/>
            <a:ext cx="20104556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it-IT" sz="4000" spc="-5" dirty="0">
                <a:solidFill>
                  <a:srgbClr val="003A49"/>
                </a:solidFill>
                <a:latin typeface="Montserrat Medium"/>
                <a:cs typeface="Montserrat Medium"/>
              </a:rPr>
              <a:t>2. A téma elméleti háttere</a:t>
            </a:r>
            <a:endParaRPr sz="4000" dirty="0">
              <a:latin typeface="Montserrat Medium"/>
              <a:cs typeface="Montserrat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72695" y="3642495"/>
            <a:ext cx="10336755" cy="235590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5600" marR="5080" indent="-342900">
              <a:lnSpc>
                <a:spcPct val="101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50" spc="5" dirty="0">
                <a:latin typeface="Montserrat"/>
                <a:cs typeface="Montserrat"/>
              </a:rPr>
              <a:t>Ki, melyik műben foglalkozott már a témával?</a:t>
            </a:r>
          </a:p>
          <a:p>
            <a:pPr marL="355600" marR="5080" indent="-342900">
              <a:lnSpc>
                <a:spcPct val="101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50" spc="5" dirty="0">
                <a:latin typeface="Montserrat"/>
                <a:cs typeface="Montserrat"/>
              </a:rPr>
              <a:t>Mi a szakirodalmak üzenete a témáról? </a:t>
            </a:r>
          </a:p>
          <a:p>
            <a:pPr marL="355600" marR="5080" indent="-342900">
              <a:lnSpc>
                <a:spcPct val="101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50" spc="5" dirty="0">
                <a:latin typeface="Montserrat"/>
                <a:cs typeface="Montserrat"/>
              </a:rPr>
              <a:t>Az eddigi kutatási eredmények bemutatása (időrendben), csoportosítása, ütköztetése stb. </a:t>
            </a:r>
          </a:p>
          <a:p>
            <a:pPr marL="355600" marR="5080" indent="-342900">
              <a:lnSpc>
                <a:spcPct val="101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50" spc="5" dirty="0">
                <a:latin typeface="Montserrat"/>
                <a:cs typeface="Montserrat"/>
              </a:rPr>
              <a:t>Ki(k)</a:t>
            </a:r>
            <a:r>
              <a:rPr lang="hu-HU" sz="2450" spc="5" dirty="0" err="1">
                <a:latin typeface="Montserrat"/>
                <a:cs typeface="Montserrat"/>
              </a:rPr>
              <a:t>nek</a:t>
            </a:r>
            <a:r>
              <a:rPr lang="hu-HU" sz="2450" spc="5" dirty="0">
                <a:latin typeface="Montserrat"/>
                <a:cs typeface="Montserrat"/>
              </a:rPr>
              <a:t> az álláspontját, eredményeit fogadja el a szakdolgozó?</a:t>
            </a:r>
            <a:endParaRPr lang="hu-HU" sz="2450" spc="5" dirty="0">
              <a:latin typeface="Montserrat"/>
              <a:cs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49480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031792" y="6508274"/>
            <a:ext cx="3072765" cy="3500754"/>
          </a:xfrm>
          <a:custGeom>
            <a:avLst/>
            <a:gdLst/>
            <a:ahLst/>
            <a:cxnLst/>
            <a:rect l="l" t="t" r="r" b="b"/>
            <a:pathLst>
              <a:path w="3072765" h="3500754">
                <a:moveTo>
                  <a:pt x="3072295" y="2973133"/>
                </a:moveTo>
                <a:lnTo>
                  <a:pt x="3032125" y="2985681"/>
                </a:lnTo>
                <a:lnTo>
                  <a:pt x="2984474" y="3001251"/>
                </a:lnTo>
                <a:lnTo>
                  <a:pt x="2937027" y="3017431"/>
                </a:lnTo>
                <a:lnTo>
                  <a:pt x="2889783" y="3034207"/>
                </a:lnTo>
                <a:lnTo>
                  <a:pt x="2842768" y="3051606"/>
                </a:lnTo>
                <a:lnTo>
                  <a:pt x="2795981" y="3069615"/>
                </a:lnTo>
                <a:lnTo>
                  <a:pt x="2749423" y="3088221"/>
                </a:lnTo>
                <a:lnTo>
                  <a:pt x="2703093" y="3107436"/>
                </a:lnTo>
                <a:lnTo>
                  <a:pt x="2657017" y="3127248"/>
                </a:lnTo>
                <a:lnTo>
                  <a:pt x="2611196" y="3147657"/>
                </a:lnTo>
                <a:lnTo>
                  <a:pt x="2565628" y="3168662"/>
                </a:lnTo>
                <a:lnTo>
                  <a:pt x="2520327" y="3190265"/>
                </a:lnTo>
                <a:lnTo>
                  <a:pt x="2475306" y="3212465"/>
                </a:lnTo>
                <a:lnTo>
                  <a:pt x="2430551" y="3235261"/>
                </a:lnTo>
                <a:lnTo>
                  <a:pt x="2386088" y="3258642"/>
                </a:lnTo>
                <a:lnTo>
                  <a:pt x="2341918" y="3282607"/>
                </a:lnTo>
                <a:lnTo>
                  <a:pt x="2297760" y="3258642"/>
                </a:lnTo>
                <a:lnTo>
                  <a:pt x="2253323" y="3235261"/>
                </a:lnTo>
                <a:lnTo>
                  <a:pt x="2208580" y="3212465"/>
                </a:lnTo>
                <a:lnTo>
                  <a:pt x="2163559" y="3190265"/>
                </a:lnTo>
                <a:lnTo>
                  <a:pt x="2118271" y="3168662"/>
                </a:lnTo>
                <a:lnTo>
                  <a:pt x="2072716" y="3147657"/>
                </a:lnTo>
                <a:lnTo>
                  <a:pt x="2026907" y="3127248"/>
                </a:lnTo>
                <a:lnTo>
                  <a:pt x="1980831" y="3107436"/>
                </a:lnTo>
                <a:lnTo>
                  <a:pt x="1934514" y="3088221"/>
                </a:lnTo>
                <a:lnTo>
                  <a:pt x="1887969" y="3069615"/>
                </a:lnTo>
                <a:lnTo>
                  <a:pt x="1841182" y="3051606"/>
                </a:lnTo>
                <a:lnTo>
                  <a:pt x="1794167" y="3034207"/>
                </a:lnTo>
                <a:lnTo>
                  <a:pt x="1746935" y="3017431"/>
                </a:lnTo>
                <a:lnTo>
                  <a:pt x="1699488" y="3001251"/>
                </a:lnTo>
                <a:lnTo>
                  <a:pt x="1651838" y="2985681"/>
                </a:lnTo>
                <a:lnTo>
                  <a:pt x="1603984" y="2970733"/>
                </a:lnTo>
                <a:lnTo>
                  <a:pt x="1555940" y="2956395"/>
                </a:lnTo>
                <a:lnTo>
                  <a:pt x="1507705" y="2942679"/>
                </a:lnTo>
                <a:lnTo>
                  <a:pt x="1459306" y="2929585"/>
                </a:lnTo>
                <a:lnTo>
                  <a:pt x="1410716" y="2917101"/>
                </a:lnTo>
                <a:lnTo>
                  <a:pt x="1361973" y="2905252"/>
                </a:lnTo>
                <a:lnTo>
                  <a:pt x="1313065" y="2894012"/>
                </a:lnTo>
                <a:lnTo>
                  <a:pt x="1264005" y="2883420"/>
                </a:lnTo>
                <a:lnTo>
                  <a:pt x="1214805" y="2873438"/>
                </a:lnTo>
                <a:lnTo>
                  <a:pt x="1165466" y="2864104"/>
                </a:lnTo>
                <a:lnTo>
                  <a:pt x="1115999" y="2855391"/>
                </a:lnTo>
                <a:lnTo>
                  <a:pt x="1066393" y="2847302"/>
                </a:lnTo>
                <a:lnTo>
                  <a:pt x="1016685" y="2839859"/>
                </a:lnTo>
                <a:lnTo>
                  <a:pt x="966851" y="2833065"/>
                </a:lnTo>
                <a:lnTo>
                  <a:pt x="916914" y="2826893"/>
                </a:lnTo>
                <a:lnTo>
                  <a:pt x="866889" y="2821368"/>
                </a:lnTo>
                <a:lnTo>
                  <a:pt x="816762" y="2816491"/>
                </a:lnTo>
                <a:lnTo>
                  <a:pt x="766559" y="2812250"/>
                </a:lnTo>
                <a:lnTo>
                  <a:pt x="716280" y="2808668"/>
                </a:lnTo>
                <a:lnTo>
                  <a:pt x="665911" y="2805722"/>
                </a:lnTo>
                <a:lnTo>
                  <a:pt x="615492" y="2803436"/>
                </a:lnTo>
                <a:lnTo>
                  <a:pt x="565023" y="2801797"/>
                </a:lnTo>
                <a:lnTo>
                  <a:pt x="514489" y="2800807"/>
                </a:lnTo>
                <a:lnTo>
                  <a:pt x="463918" y="2800489"/>
                </a:lnTo>
                <a:lnTo>
                  <a:pt x="409752" y="2800845"/>
                </a:lnTo>
                <a:lnTo>
                  <a:pt x="355803" y="2801950"/>
                </a:lnTo>
                <a:lnTo>
                  <a:pt x="302120" y="2803779"/>
                </a:lnTo>
                <a:lnTo>
                  <a:pt x="248754" y="2806319"/>
                </a:lnTo>
                <a:lnTo>
                  <a:pt x="195783" y="2809583"/>
                </a:lnTo>
                <a:lnTo>
                  <a:pt x="143243" y="2813570"/>
                </a:lnTo>
                <a:lnTo>
                  <a:pt x="91211" y="2818269"/>
                </a:lnTo>
                <a:lnTo>
                  <a:pt x="52641" y="2830004"/>
                </a:lnTo>
                <a:lnTo>
                  <a:pt x="22644" y="2854782"/>
                </a:lnTo>
                <a:lnTo>
                  <a:pt x="4127" y="2889008"/>
                </a:lnTo>
                <a:lnTo>
                  <a:pt x="0" y="2929128"/>
                </a:lnTo>
                <a:lnTo>
                  <a:pt x="11734" y="2967698"/>
                </a:lnTo>
                <a:lnTo>
                  <a:pt x="36499" y="2997695"/>
                </a:lnTo>
                <a:lnTo>
                  <a:pt x="70726" y="3016212"/>
                </a:lnTo>
                <a:lnTo>
                  <a:pt x="110858" y="3020339"/>
                </a:lnTo>
                <a:lnTo>
                  <a:pt x="160134" y="3015894"/>
                </a:lnTo>
                <a:lnTo>
                  <a:pt x="209880" y="3012135"/>
                </a:lnTo>
                <a:lnTo>
                  <a:pt x="260057" y="3009061"/>
                </a:lnTo>
                <a:lnTo>
                  <a:pt x="310603" y="3006661"/>
                </a:lnTo>
                <a:lnTo>
                  <a:pt x="361467" y="3004959"/>
                </a:lnTo>
                <a:lnTo>
                  <a:pt x="412584" y="3003931"/>
                </a:lnTo>
                <a:lnTo>
                  <a:pt x="463918" y="3003588"/>
                </a:lnTo>
                <a:lnTo>
                  <a:pt x="514527" y="3003931"/>
                </a:lnTo>
                <a:lnTo>
                  <a:pt x="565086" y="3004972"/>
                </a:lnTo>
                <a:lnTo>
                  <a:pt x="615594" y="3006699"/>
                </a:lnTo>
                <a:lnTo>
                  <a:pt x="666038" y="3009112"/>
                </a:lnTo>
                <a:lnTo>
                  <a:pt x="716407" y="3012211"/>
                </a:lnTo>
                <a:lnTo>
                  <a:pt x="766699" y="3015996"/>
                </a:lnTo>
                <a:lnTo>
                  <a:pt x="816902" y="3020466"/>
                </a:lnTo>
                <a:lnTo>
                  <a:pt x="867016" y="3025610"/>
                </a:lnTo>
                <a:lnTo>
                  <a:pt x="917028" y="3031439"/>
                </a:lnTo>
                <a:lnTo>
                  <a:pt x="966927" y="3037929"/>
                </a:lnTo>
                <a:lnTo>
                  <a:pt x="1016711" y="3045104"/>
                </a:lnTo>
                <a:lnTo>
                  <a:pt x="1066368" y="3052953"/>
                </a:lnTo>
                <a:lnTo>
                  <a:pt x="1115898" y="3061462"/>
                </a:lnTo>
                <a:lnTo>
                  <a:pt x="1165288" y="3070644"/>
                </a:lnTo>
                <a:lnTo>
                  <a:pt x="1214526" y="3080486"/>
                </a:lnTo>
                <a:lnTo>
                  <a:pt x="1263624" y="3091002"/>
                </a:lnTo>
                <a:lnTo>
                  <a:pt x="1312557" y="3102178"/>
                </a:lnTo>
                <a:lnTo>
                  <a:pt x="1361313" y="3114002"/>
                </a:lnTo>
                <a:lnTo>
                  <a:pt x="1409903" y="3126498"/>
                </a:lnTo>
                <a:lnTo>
                  <a:pt x="1458302" y="3139643"/>
                </a:lnTo>
                <a:lnTo>
                  <a:pt x="1506512" y="3153448"/>
                </a:lnTo>
                <a:lnTo>
                  <a:pt x="1554530" y="3167888"/>
                </a:lnTo>
                <a:lnTo>
                  <a:pt x="1602346" y="3182988"/>
                </a:lnTo>
                <a:lnTo>
                  <a:pt x="1649933" y="3198749"/>
                </a:lnTo>
                <a:lnTo>
                  <a:pt x="1697316" y="3215132"/>
                </a:lnTo>
                <a:lnTo>
                  <a:pt x="1744459" y="3232175"/>
                </a:lnTo>
                <a:lnTo>
                  <a:pt x="1791373" y="3249853"/>
                </a:lnTo>
                <a:lnTo>
                  <a:pt x="1838045" y="3268180"/>
                </a:lnTo>
                <a:lnTo>
                  <a:pt x="1884476" y="3287128"/>
                </a:lnTo>
                <a:lnTo>
                  <a:pt x="1930641" y="3306724"/>
                </a:lnTo>
                <a:lnTo>
                  <a:pt x="1976539" y="3326955"/>
                </a:lnTo>
                <a:lnTo>
                  <a:pt x="2022170" y="3347809"/>
                </a:lnTo>
                <a:lnTo>
                  <a:pt x="2067509" y="3369297"/>
                </a:lnTo>
                <a:lnTo>
                  <a:pt x="2112568" y="3391420"/>
                </a:lnTo>
                <a:lnTo>
                  <a:pt x="2157336" y="3414166"/>
                </a:lnTo>
                <a:lnTo>
                  <a:pt x="2201811" y="3437534"/>
                </a:lnTo>
                <a:lnTo>
                  <a:pt x="2245969" y="3461512"/>
                </a:lnTo>
                <a:lnTo>
                  <a:pt x="2291054" y="3486747"/>
                </a:lnTo>
                <a:lnTo>
                  <a:pt x="2297658" y="3490455"/>
                </a:lnTo>
                <a:lnTo>
                  <a:pt x="2303881" y="3493363"/>
                </a:lnTo>
                <a:lnTo>
                  <a:pt x="2314206" y="3496881"/>
                </a:lnTo>
                <a:lnTo>
                  <a:pt x="2318562" y="3497910"/>
                </a:lnTo>
                <a:lnTo>
                  <a:pt x="2329103" y="3499980"/>
                </a:lnTo>
                <a:lnTo>
                  <a:pt x="2335517" y="3500602"/>
                </a:lnTo>
                <a:lnTo>
                  <a:pt x="2348344" y="3500602"/>
                </a:lnTo>
                <a:lnTo>
                  <a:pt x="2392197" y="3487153"/>
                </a:lnTo>
                <a:lnTo>
                  <a:pt x="2438920" y="3460927"/>
                </a:lnTo>
                <a:lnTo>
                  <a:pt x="2483078" y="3436975"/>
                </a:lnTo>
                <a:lnTo>
                  <a:pt x="2527541" y="3413633"/>
                </a:lnTo>
                <a:lnTo>
                  <a:pt x="2572296" y="3390925"/>
                </a:lnTo>
                <a:lnTo>
                  <a:pt x="2617355" y="3368827"/>
                </a:lnTo>
                <a:lnTo>
                  <a:pt x="2662694" y="3347377"/>
                </a:lnTo>
                <a:lnTo>
                  <a:pt x="2708313" y="3326536"/>
                </a:lnTo>
                <a:lnTo>
                  <a:pt x="2754198" y="3306343"/>
                </a:lnTo>
                <a:lnTo>
                  <a:pt x="2800350" y="3286772"/>
                </a:lnTo>
                <a:lnTo>
                  <a:pt x="2846755" y="3267837"/>
                </a:lnTo>
                <a:lnTo>
                  <a:pt x="2893415" y="3249536"/>
                </a:lnTo>
                <a:lnTo>
                  <a:pt x="2940316" y="3231883"/>
                </a:lnTo>
                <a:lnTo>
                  <a:pt x="2987446" y="3214865"/>
                </a:lnTo>
                <a:lnTo>
                  <a:pt x="3034804" y="3198495"/>
                </a:lnTo>
                <a:lnTo>
                  <a:pt x="3072295" y="3186099"/>
                </a:lnTo>
                <a:lnTo>
                  <a:pt x="3072295" y="2973133"/>
                </a:lnTo>
                <a:close/>
              </a:path>
              <a:path w="3072765" h="3500754">
                <a:moveTo>
                  <a:pt x="3072295" y="2273008"/>
                </a:moveTo>
                <a:lnTo>
                  <a:pt x="3032125" y="2285568"/>
                </a:lnTo>
                <a:lnTo>
                  <a:pt x="2984474" y="2301125"/>
                </a:lnTo>
                <a:lnTo>
                  <a:pt x="2937027" y="2317305"/>
                </a:lnTo>
                <a:lnTo>
                  <a:pt x="2889783" y="2334095"/>
                </a:lnTo>
                <a:lnTo>
                  <a:pt x="2842768" y="2351494"/>
                </a:lnTo>
                <a:lnTo>
                  <a:pt x="2795981" y="2369489"/>
                </a:lnTo>
                <a:lnTo>
                  <a:pt x="2749423" y="2388095"/>
                </a:lnTo>
                <a:lnTo>
                  <a:pt x="2703093" y="2407310"/>
                </a:lnTo>
                <a:lnTo>
                  <a:pt x="2657017" y="2427122"/>
                </a:lnTo>
                <a:lnTo>
                  <a:pt x="2611196" y="2447531"/>
                </a:lnTo>
                <a:lnTo>
                  <a:pt x="2565628" y="2468537"/>
                </a:lnTo>
                <a:lnTo>
                  <a:pt x="2520327" y="2490152"/>
                </a:lnTo>
                <a:lnTo>
                  <a:pt x="2475306" y="2512352"/>
                </a:lnTo>
                <a:lnTo>
                  <a:pt x="2430551" y="2535136"/>
                </a:lnTo>
                <a:lnTo>
                  <a:pt x="2386088" y="2558516"/>
                </a:lnTo>
                <a:lnTo>
                  <a:pt x="2341918" y="2582481"/>
                </a:lnTo>
                <a:lnTo>
                  <a:pt x="2297760" y="2558516"/>
                </a:lnTo>
                <a:lnTo>
                  <a:pt x="2253323" y="2535136"/>
                </a:lnTo>
                <a:lnTo>
                  <a:pt x="2208580" y="2512352"/>
                </a:lnTo>
                <a:lnTo>
                  <a:pt x="2163559" y="2490152"/>
                </a:lnTo>
                <a:lnTo>
                  <a:pt x="2118271" y="2468537"/>
                </a:lnTo>
                <a:lnTo>
                  <a:pt x="2072716" y="2447531"/>
                </a:lnTo>
                <a:lnTo>
                  <a:pt x="2026907" y="2427122"/>
                </a:lnTo>
                <a:lnTo>
                  <a:pt x="1980831" y="2407310"/>
                </a:lnTo>
                <a:lnTo>
                  <a:pt x="1934514" y="2388095"/>
                </a:lnTo>
                <a:lnTo>
                  <a:pt x="1887969" y="2369489"/>
                </a:lnTo>
                <a:lnTo>
                  <a:pt x="1841182" y="2351494"/>
                </a:lnTo>
                <a:lnTo>
                  <a:pt x="1794167" y="2334095"/>
                </a:lnTo>
                <a:lnTo>
                  <a:pt x="1746935" y="2317305"/>
                </a:lnTo>
                <a:lnTo>
                  <a:pt x="1699488" y="2301125"/>
                </a:lnTo>
                <a:lnTo>
                  <a:pt x="1651838" y="2285568"/>
                </a:lnTo>
                <a:lnTo>
                  <a:pt x="1603984" y="2270607"/>
                </a:lnTo>
                <a:lnTo>
                  <a:pt x="1555940" y="2256282"/>
                </a:lnTo>
                <a:lnTo>
                  <a:pt x="1507705" y="2242553"/>
                </a:lnTo>
                <a:lnTo>
                  <a:pt x="1459306" y="2229459"/>
                </a:lnTo>
                <a:lnTo>
                  <a:pt x="1410716" y="2216988"/>
                </a:lnTo>
                <a:lnTo>
                  <a:pt x="1361973" y="2205126"/>
                </a:lnTo>
                <a:lnTo>
                  <a:pt x="1313065" y="2193899"/>
                </a:lnTo>
                <a:lnTo>
                  <a:pt x="1264005" y="2183295"/>
                </a:lnTo>
                <a:lnTo>
                  <a:pt x="1214805" y="2173325"/>
                </a:lnTo>
                <a:lnTo>
                  <a:pt x="1165466" y="2163978"/>
                </a:lnTo>
                <a:lnTo>
                  <a:pt x="1115999" y="2155266"/>
                </a:lnTo>
                <a:lnTo>
                  <a:pt x="1066393" y="2147189"/>
                </a:lnTo>
                <a:lnTo>
                  <a:pt x="1016685" y="2139746"/>
                </a:lnTo>
                <a:lnTo>
                  <a:pt x="966851" y="2132939"/>
                </a:lnTo>
                <a:lnTo>
                  <a:pt x="916914" y="2126780"/>
                </a:lnTo>
                <a:lnTo>
                  <a:pt x="866889" y="2121255"/>
                </a:lnTo>
                <a:lnTo>
                  <a:pt x="816762" y="2116366"/>
                </a:lnTo>
                <a:lnTo>
                  <a:pt x="766559" y="2112137"/>
                </a:lnTo>
                <a:lnTo>
                  <a:pt x="716280" y="2108543"/>
                </a:lnTo>
                <a:lnTo>
                  <a:pt x="665911" y="2105609"/>
                </a:lnTo>
                <a:lnTo>
                  <a:pt x="615492" y="2103310"/>
                </a:lnTo>
                <a:lnTo>
                  <a:pt x="565023" y="2101672"/>
                </a:lnTo>
                <a:lnTo>
                  <a:pt x="514489" y="2100694"/>
                </a:lnTo>
                <a:lnTo>
                  <a:pt x="463918" y="2100364"/>
                </a:lnTo>
                <a:lnTo>
                  <a:pt x="409752" y="2100732"/>
                </a:lnTo>
                <a:lnTo>
                  <a:pt x="355803" y="2101824"/>
                </a:lnTo>
                <a:lnTo>
                  <a:pt x="302120" y="2103653"/>
                </a:lnTo>
                <a:lnTo>
                  <a:pt x="248754" y="2106206"/>
                </a:lnTo>
                <a:lnTo>
                  <a:pt x="195783" y="2109470"/>
                </a:lnTo>
                <a:lnTo>
                  <a:pt x="143243" y="2113445"/>
                </a:lnTo>
                <a:lnTo>
                  <a:pt x="91211" y="2118144"/>
                </a:lnTo>
                <a:lnTo>
                  <a:pt x="52641" y="2129891"/>
                </a:lnTo>
                <a:lnTo>
                  <a:pt x="22644" y="2154656"/>
                </a:lnTo>
                <a:lnTo>
                  <a:pt x="4127" y="2188883"/>
                </a:lnTo>
                <a:lnTo>
                  <a:pt x="0" y="2229015"/>
                </a:lnTo>
                <a:lnTo>
                  <a:pt x="11734" y="2267572"/>
                </a:lnTo>
                <a:lnTo>
                  <a:pt x="36499" y="2297569"/>
                </a:lnTo>
                <a:lnTo>
                  <a:pt x="70726" y="2316086"/>
                </a:lnTo>
                <a:lnTo>
                  <a:pt x="110858" y="2320213"/>
                </a:lnTo>
                <a:lnTo>
                  <a:pt x="160134" y="2315781"/>
                </a:lnTo>
                <a:lnTo>
                  <a:pt x="209880" y="2312009"/>
                </a:lnTo>
                <a:lnTo>
                  <a:pt x="260057" y="2308936"/>
                </a:lnTo>
                <a:lnTo>
                  <a:pt x="310603" y="2306548"/>
                </a:lnTo>
                <a:lnTo>
                  <a:pt x="361467" y="2304834"/>
                </a:lnTo>
                <a:lnTo>
                  <a:pt x="412584" y="2303805"/>
                </a:lnTo>
                <a:lnTo>
                  <a:pt x="463918" y="2303462"/>
                </a:lnTo>
                <a:lnTo>
                  <a:pt x="514527" y="2303818"/>
                </a:lnTo>
                <a:lnTo>
                  <a:pt x="565086" y="2304846"/>
                </a:lnTo>
                <a:lnTo>
                  <a:pt x="615594" y="2306574"/>
                </a:lnTo>
                <a:lnTo>
                  <a:pt x="666038" y="2308999"/>
                </a:lnTo>
                <a:lnTo>
                  <a:pt x="716407" y="2312098"/>
                </a:lnTo>
                <a:lnTo>
                  <a:pt x="766699" y="2315883"/>
                </a:lnTo>
                <a:lnTo>
                  <a:pt x="816902" y="2320340"/>
                </a:lnTo>
                <a:lnTo>
                  <a:pt x="867016" y="2325484"/>
                </a:lnTo>
                <a:lnTo>
                  <a:pt x="917028" y="2331313"/>
                </a:lnTo>
                <a:lnTo>
                  <a:pt x="966927" y="2337816"/>
                </a:lnTo>
                <a:lnTo>
                  <a:pt x="1016711" y="2344978"/>
                </a:lnTo>
                <a:lnTo>
                  <a:pt x="1066368" y="2352827"/>
                </a:lnTo>
                <a:lnTo>
                  <a:pt x="1115898" y="2361349"/>
                </a:lnTo>
                <a:lnTo>
                  <a:pt x="1165288" y="2370518"/>
                </a:lnTo>
                <a:lnTo>
                  <a:pt x="1214526" y="2380373"/>
                </a:lnTo>
                <a:lnTo>
                  <a:pt x="1263624" y="2390876"/>
                </a:lnTo>
                <a:lnTo>
                  <a:pt x="1312557" y="2402052"/>
                </a:lnTo>
                <a:lnTo>
                  <a:pt x="1361313" y="2413889"/>
                </a:lnTo>
                <a:lnTo>
                  <a:pt x="1409903" y="2426373"/>
                </a:lnTo>
                <a:lnTo>
                  <a:pt x="1458302" y="2439517"/>
                </a:lnTo>
                <a:lnTo>
                  <a:pt x="1506512" y="2453322"/>
                </a:lnTo>
                <a:lnTo>
                  <a:pt x="1554530" y="2467775"/>
                </a:lnTo>
                <a:lnTo>
                  <a:pt x="1602346" y="2482875"/>
                </a:lnTo>
                <a:lnTo>
                  <a:pt x="1649933" y="2498623"/>
                </a:lnTo>
                <a:lnTo>
                  <a:pt x="1697316" y="2515019"/>
                </a:lnTo>
                <a:lnTo>
                  <a:pt x="1744459" y="2532049"/>
                </a:lnTo>
                <a:lnTo>
                  <a:pt x="1791373" y="2549741"/>
                </a:lnTo>
                <a:lnTo>
                  <a:pt x="1838045" y="2568054"/>
                </a:lnTo>
                <a:lnTo>
                  <a:pt x="1884476" y="2587015"/>
                </a:lnTo>
                <a:lnTo>
                  <a:pt x="1930641" y="2606611"/>
                </a:lnTo>
                <a:lnTo>
                  <a:pt x="1976539" y="2626830"/>
                </a:lnTo>
                <a:lnTo>
                  <a:pt x="2022170" y="2647696"/>
                </a:lnTo>
                <a:lnTo>
                  <a:pt x="2067509" y="2669184"/>
                </a:lnTo>
                <a:lnTo>
                  <a:pt x="2112568" y="2691295"/>
                </a:lnTo>
                <a:lnTo>
                  <a:pt x="2157336" y="2714040"/>
                </a:lnTo>
                <a:lnTo>
                  <a:pt x="2201811" y="2737408"/>
                </a:lnTo>
                <a:lnTo>
                  <a:pt x="2245969" y="2761399"/>
                </a:lnTo>
                <a:lnTo>
                  <a:pt x="2291054" y="2786621"/>
                </a:lnTo>
                <a:lnTo>
                  <a:pt x="2297658" y="2790342"/>
                </a:lnTo>
                <a:lnTo>
                  <a:pt x="2303881" y="2793250"/>
                </a:lnTo>
                <a:lnTo>
                  <a:pt x="2314206" y="2796756"/>
                </a:lnTo>
                <a:lnTo>
                  <a:pt x="2318562" y="2797797"/>
                </a:lnTo>
                <a:lnTo>
                  <a:pt x="2329103" y="2799867"/>
                </a:lnTo>
                <a:lnTo>
                  <a:pt x="2335517" y="2800489"/>
                </a:lnTo>
                <a:lnTo>
                  <a:pt x="2348344" y="2800489"/>
                </a:lnTo>
                <a:lnTo>
                  <a:pt x="2392197" y="2787040"/>
                </a:lnTo>
                <a:lnTo>
                  <a:pt x="2438920" y="2760815"/>
                </a:lnTo>
                <a:lnTo>
                  <a:pt x="2483078" y="2736850"/>
                </a:lnTo>
                <a:lnTo>
                  <a:pt x="2527541" y="2713520"/>
                </a:lnTo>
                <a:lnTo>
                  <a:pt x="2572296" y="2690799"/>
                </a:lnTo>
                <a:lnTo>
                  <a:pt x="2617355" y="2668714"/>
                </a:lnTo>
                <a:lnTo>
                  <a:pt x="2662694" y="2647251"/>
                </a:lnTo>
                <a:lnTo>
                  <a:pt x="2708313" y="2626423"/>
                </a:lnTo>
                <a:lnTo>
                  <a:pt x="2754198" y="2606217"/>
                </a:lnTo>
                <a:lnTo>
                  <a:pt x="2800350" y="2586647"/>
                </a:lnTo>
                <a:lnTo>
                  <a:pt x="2846755" y="2567711"/>
                </a:lnTo>
                <a:lnTo>
                  <a:pt x="2893415" y="2549423"/>
                </a:lnTo>
                <a:lnTo>
                  <a:pt x="2940316" y="2531757"/>
                </a:lnTo>
                <a:lnTo>
                  <a:pt x="2987446" y="2514752"/>
                </a:lnTo>
                <a:lnTo>
                  <a:pt x="3034804" y="2498369"/>
                </a:lnTo>
                <a:lnTo>
                  <a:pt x="3072295" y="2485974"/>
                </a:lnTo>
                <a:lnTo>
                  <a:pt x="3072295" y="2273008"/>
                </a:lnTo>
                <a:close/>
              </a:path>
              <a:path w="3072765" h="3500754">
                <a:moveTo>
                  <a:pt x="3072295" y="1572895"/>
                </a:moveTo>
                <a:lnTo>
                  <a:pt x="3032125" y="1585442"/>
                </a:lnTo>
                <a:lnTo>
                  <a:pt x="2984474" y="1601012"/>
                </a:lnTo>
                <a:lnTo>
                  <a:pt x="2937027" y="1617179"/>
                </a:lnTo>
                <a:lnTo>
                  <a:pt x="2889783" y="1633969"/>
                </a:lnTo>
                <a:lnTo>
                  <a:pt x="2842768" y="1651368"/>
                </a:lnTo>
                <a:lnTo>
                  <a:pt x="2795981" y="1669376"/>
                </a:lnTo>
                <a:lnTo>
                  <a:pt x="2749423" y="1687982"/>
                </a:lnTo>
                <a:lnTo>
                  <a:pt x="2703093" y="1707184"/>
                </a:lnTo>
                <a:lnTo>
                  <a:pt x="2657017" y="1726996"/>
                </a:lnTo>
                <a:lnTo>
                  <a:pt x="2611196" y="1747418"/>
                </a:lnTo>
                <a:lnTo>
                  <a:pt x="2565628" y="1768424"/>
                </a:lnTo>
                <a:lnTo>
                  <a:pt x="2520327" y="1790026"/>
                </a:lnTo>
                <a:lnTo>
                  <a:pt x="2475306" y="1812226"/>
                </a:lnTo>
                <a:lnTo>
                  <a:pt x="2430551" y="1835010"/>
                </a:lnTo>
                <a:lnTo>
                  <a:pt x="2386088" y="1858403"/>
                </a:lnTo>
                <a:lnTo>
                  <a:pt x="2341918" y="1882368"/>
                </a:lnTo>
                <a:lnTo>
                  <a:pt x="2297760" y="1858403"/>
                </a:lnTo>
                <a:lnTo>
                  <a:pt x="2253323" y="1835010"/>
                </a:lnTo>
                <a:lnTo>
                  <a:pt x="2208580" y="1812226"/>
                </a:lnTo>
                <a:lnTo>
                  <a:pt x="2163559" y="1790026"/>
                </a:lnTo>
                <a:lnTo>
                  <a:pt x="2118271" y="1768424"/>
                </a:lnTo>
                <a:lnTo>
                  <a:pt x="2072716" y="1747418"/>
                </a:lnTo>
                <a:lnTo>
                  <a:pt x="2026907" y="1726996"/>
                </a:lnTo>
                <a:lnTo>
                  <a:pt x="1980831" y="1707184"/>
                </a:lnTo>
                <a:lnTo>
                  <a:pt x="1934514" y="1687982"/>
                </a:lnTo>
                <a:lnTo>
                  <a:pt x="1887969" y="1669376"/>
                </a:lnTo>
                <a:lnTo>
                  <a:pt x="1841182" y="1651368"/>
                </a:lnTo>
                <a:lnTo>
                  <a:pt x="1794167" y="1633969"/>
                </a:lnTo>
                <a:lnTo>
                  <a:pt x="1746935" y="1617179"/>
                </a:lnTo>
                <a:lnTo>
                  <a:pt x="1699488" y="1601012"/>
                </a:lnTo>
                <a:lnTo>
                  <a:pt x="1651838" y="1585442"/>
                </a:lnTo>
                <a:lnTo>
                  <a:pt x="1603984" y="1570494"/>
                </a:lnTo>
                <a:lnTo>
                  <a:pt x="1555940" y="1556156"/>
                </a:lnTo>
                <a:lnTo>
                  <a:pt x="1507705" y="1542440"/>
                </a:lnTo>
                <a:lnTo>
                  <a:pt x="1459306" y="1529334"/>
                </a:lnTo>
                <a:lnTo>
                  <a:pt x="1410716" y="1516862"/>
                </a:lnTo>
                <a:lnTo>
                  <a:pt x="1361973" y="1505013"/>
                </a:lnTo>
                <a:lnTo>
                  <a:pt x="1313065" y="1493774"/>
                </a:lnTo>
                <a:lnTo>
                  <a:pt x="1264005" y="1483169"/>
                </a:lnTo>
                <a:lnTo>
                  <a:pt x="1214805" y="1473200"/>
                </a:lnTo>
                <a:lnTo>
                  <a:pt x="1165466" y="1463852"/>
                </a:lnTo>
                <a:lnTo>
                  <a:pt x="1115999" y="1455140"/>
                </a:lnTo>
                <a:lnTo>
                  <a:pt x="1066393" y="1447063"/>
                </a:lnTo>
                <a:lnTo>
                  <a:pt x="1016685" y="1439621"/>
                </a:lnTo>
                <a:lnTo>
                  <a:pt x="966851" y="1432826"/>
                </a:lnTo>
                <a:lnTo>
                  <a:pt x="916914" y="1426654"/>
                </a:lnTo>
                <a:lnTo>
                  <a:pt x="866889" y="1421130"/>
                </a:lnTo>
                <a:lnTo>
                  <a:pt x="816762" y="1416253"/>
                </a:lnTo>
                <a:lnTo>
                  <a:pt x="766559" y="1412011"/>
                </a:lnTo>
                <a:lnTo>
                  <a:pt x="716280" y="1408430"/>
                </a:lnTo>
                <a:lnTo>
                  <a:pt x="665911" y="1405483"/>
                </a:lnTo>
                <a:lnTo>
                  <a:pt x="615492" y="1403197"/>
                </a:lnTo>
                <a:lnTo>
                  <a:pt x="565023" y="1401559"/>
                </a:lnTo>
                <a:lnTo>
                  <a:pt x="514489" y="1400568"/>
                </a:lnTo>
                <a:lnTo>
                  <a:pt x="463918" y="1400238"/>
                </a:lnTo>
                <a:lnTo>
                  <a:pt x="409752" y="1400606"/>
                </a:lnTo>
                <a:lnTo>
                  <a:pt x="355803" y="1401711"/>
                </a:lnTo>
                <a:lnTo>
                  <a:pt x="302120" y="1403527"/>
                </a:lnTo>
                <a:lnTo>
                  <a:pt x="248754" y="1406080"/>
                </a:lnTo>
                <a:lnTo>
                  <a:pt x="195783" y="1409344"/>
                </a:lnTo>
                <a:lnTo>
                  <a:pt x="143243" y="1413332"/>
                </a:lnTo>
                <a:lnTo>
                  <a:pt x="91211" y="1418018"/>
                </a:lnTo>
                <a:lnTo>
                  <a:pt x="52641" y="1429766"/>
                </a:lnTo>
                <a:lnTo>
                  <a:pt x="22644" y="1454531"/>
                </a:lnTo>
                <a:lnTo>
                  <a:pt x="4127" y="1488770"/>
                </a:lnTo>
                <a:lnTo>
                  <a:pt x="0" y="1528889"/>
                </a:lnTo>
                <a:lnTo>
                  <a:pt x="11734" y="1567459"/>
                </a:lnTo>
                <a:lnTo>
                  <a:pt x="36499" y="1597456"/>
                </a:lnTo>
                <a:lnTo>
                  <a:pt x="70726" y="1615973"/>
                </a:lnTo>
                <a:lnTo>
                  <a:pt x="110858" y="1620100"/>
                </a:lnTo>
                <a:lnTo>
                  <a:pt x="160134" y="1615655"/>
                </a:lnTo>
                <a:lnTo>
                  <a:pt x="209880" y="1611896"/>
                </a:lnTo>
                <a:lnTo>
                  <a:pt x="260057" y="1608823"/>
                </a:lnTo>
                <a:lnTo>
                  <a:pt x="310603" y="1606423"/>
                </a:lnTo>
                <a:lnTo>
                  <a:pt x="361467" y="1604708"/>
                </a:lnTo>
                <a:lnTo>
                  <a:pt x="412584" y="1603692"/>
                </a:lnTo>
                <a:lnTo>
                  <a:pt x="463918" y="1603349"/>
                </a:lnTo>
                <a:lnTo>
                  <a:pt x="514527" y="1603692"/>
                </a:lnTo>
                <a:lnTo>
                  <a:pt x="565086" y="1604733"/>
                </a:lnTo>
                <a:lnTo>
                  <a:pt x="615594" y="1606461"/>
                </a:lnTo>
                <a:lnTo>
                  <a:pt x="666038" y="1608874"/>
                </a:lnTo>
                <a:lnTo>
                  <a:pt x="716407" y="1611972"/>
                </a:lnTo>
                <a:lnTo>
                  <a:pt x="766699" y="1615757"/>
                </a:lnTo>
                <a:lnTo>
                  <a:pt x="816902" y="1620227"/>
                </a:lnTo>
                <a:lnTo>
                  <a:pt x="867016" y="1625371"/>
                </a:lnTo>
                <a:lnTo>
                  <a:pt x="917028" y="1631188"/>
                </a:lnTo>
                <a:lnTo>
                  <a:pt x="966927" y="1637690"/>
                </a:lnTo>
                <a:lnTo>
                  <a:pt x="1016711" y="1644865"/>
                </a:lnTo>
                <a:lnTo>
                  <a:pt x="1066368" y="1652714"/>
                </a:lnTo>
                <a:lnTo>
                  <a:pt x="1115898" y="1661223"/>
                </a:lnTo>
                <a:lnTo>
                  <a:pt x="1165288" y="1670405"/>
                </a:lnTo>
                <a:lnTo>
                  <a:pt x="1214526" y="1680248"/>
                </a:lnTo>
                <a:lnTo>
                  <a:pt x="1263624" y="1690763"/>
                </a:lnTo>
                <a:lnTo>
                  <a:pt x="1312557" y="1701939"/>
                </a:lnTo>
                <a:lnTo>
                  <a:pt x="1361313" y="1713763"/>
                </a:lnTo>
                <a:lnTo>
                  <a:pt x="1409903" y="1726260"/>
                </a:lnTo>
                <a:lnTo>
                  <a:pt x="1458302" y="1739404"/>
                </a:lnTo>
                <a:lnTo>
                  <a:pt x="1506512" y="1753196"/>
                </a:lnTo>
                <a:lnTo>
                  <a:pt x="1554530" y="1767649"/>
                </a:lnTo>
                <a:lnTo>
                  <a:pt x="1602346" y="1782749"/>
                </a:lnTo>
                <a:lnTo>
                  <a:pt x="1649933" y="1798497"/>
                </a:lnTo>
                <a:lnTo>
                  <a:pt x="1697316" y="1814893"/>
                </a:lnTo>
                <a:lnTo>
                  <a:pt x="1744459" y="1831936"/>
                </a:lnTo>
                <a:lnTo>
                  <a:pt x="1791373" y="1849615"/>
                </a:lnTo>
                <a:lnTo>
                  <a:pt x="1838045" y="1867941"/>
                </a:lnTo>
                <a:lnTo>
                  <a:pt x="1884476" y="1886889"/>
                </a:lnTo>
                <a:lnTo>
                  <a:pt x="1930641" y="1906485"/>
                </a:lnTo>
                <a:lnTo>
                  <a:pt x="1976539" y="1926717"/>
                </a:lnTo>
                <a:lnTo>
                  <a:pt x="2022170" y="1947570"/>
                </a:lnTo>
                <a:lnTo>
                  <a:pt x="2067509" y="1969058"/>
                </a:lnTo>
                <a:lnTo>
                  <a:pt x="2112568" y="1991182"/>
                </a:lnTo>
                <a:lnTo>
                  <a:pt x="2157336" y="2013927"/>
                </a:lnTo>
                <a:lnTo>
                  <a:pt x="2201811" y="2037283"/>
                </a:lnTo>
                <a:lnTo>
                  <a:pt x="2245969" y="2061273"/>
                </a:lnTo>
                <a:lnTo>
                  <a:pt x="2291054" y="2086508"/>
                </a:lnTo>
                <a:lnTo>
                  <a:pt x="2297658" y="2090216"/>
                </a:lnTo>
                <a:lnTo>
                  <a:pt x="2303881" y="2093125"/>
                </a:lnTo>
                <a:lnTo>
                  <a:pt x="2314206" y="2096643"/>
                </a:lnTo>
                <a:lnTo>
                  <a:pt x="2318562" y="2097671"/>
                </a:lnTo>
                <a:lnTo>
                  <a:pt x="2329103" y="2099741"/>
                </a:lnTo>
                <a:lnTo>
                  <a:pt x="2335517" y="2100364"/>
                </a:lnTo>
                <a:lnTo>
                  <a:pt x="2348344" y="2100364"/>
                </a:lnTo>
                <a:lnTo>
                  <a:pt x="2392197" y="2086914"/>
                </a:lnTo>
                <a:lnTo>
                  <a:pt x="2438920" y="2060689"/>
                </a:lnTo>
                <a:lnTo>
                  <a:pt x="2483078" y="2036737"/>
                </a:lnTo>
                <a:lnTo>
                  <a:pt x="2527541" y="2013394"/>
                </a:lnTo>
                <a:lnTo>
                  <a:pt x="2572296" y="1990686"/>
                </a:lnTo>
                <a:lnTo>
                  <a:pt x="2617355" y="1968588"/>
                </a:lnTo>
                <a:lnTo>
                  <a:pt x="2662694" y="1947125"/>
                </a:lnTo>
                <a:lnTo>
                  <a:pt x="2708313" y="1926297"/>
                </a:lnTo>
                <a:lnTo>
                  <a:pt x="2754198" y="1906092"/>
                </a:lnTo>
                <a:lnTo>
                  <a:pt x="2800350" y="1886534"/>
                </a:lnTo>
                <a:lnTo>
                  <a:pt x="2846755" y="1867598"/>
                </a:lnTo>
                <a:lnTo>
                  <a:pt x="2893415" y="1849297"/>
                </a:lnTo>
                <a:lnTo>
                  <a:pt x="2940316" y="1831644"/>
                </a:lnTo>
                <a:lnTo>
                  <a:pt x="2987446" y="1814626"/>
                </a:lnTo>
                <a:lnTo>
                  <a:pt x="3034804" y="1798256"/>
                </a:lnTo>
                <a:lnTo>
                  <a:pt x="3072295" y="1785861"/>
                </a:lnTo>
                <a:lnTo>
                  <a:pt x="3072295" y="1572895"/>
                </a:lnTo>
                <a:close/>
              </a:path>
              <a:path w="3072765" h="3500754">
                <a:moveTo>
                  <a:pt x="3072295" y="872769"/>
                </a:moveTo>
                <a:lnTo>
                  <a:pt x="3032125" y="885317"/>
                </a:lnTo>
                <a:lnTo>
                  <a:pt x="2984474" y="900887"/>
                </a:lnTo>
                <a:lnTo>
                  <a:pt x="2937027" y="917067"/>
                </a:lnTo>
                <a:lnTo>
                  <a:pt x="2889783" y="933856"/>
                </a:lnTo>
                <a:lnTo>
                  <a:pt x="2842768" y="951242"/>
                </a:lnTo>
                <a:lnTo>
                  <a:pt x="2795981" y="969251"/>
                </a:lnTo>
                <a:lnTo>
                  <a:pt x="2749423" y="987856"/>
                </a:lnTo>
                <a:lnTo>
                  <a:pt x="2703093" y="1007071"/>
                </a:lnTo>
                <a:lnTo>
                  <a:pt x="2657017" y="1026883"/>
                </a:lnTo>
                <a:lnTo>
                  <a:pt x="2611196" y="1047292"/>
                </a:lnTo>
                <a:lnTo>
                  <a:pt x="2565628" y="1068298"/>
                </a:lnTo>
                <a:lnTo>
                  <a:pt x="2520327" y="1089901"/>
                </a:lnTo>
                <a:lnTo>
                  <a:pt x="2475306" y="1112100"/>
                </a:lnTo>
                <a:lnTo>
                  <a:pt x="2430551" y="1134897"/>
                </a:lnTo>
                <a:lnTo>
                  <a:pt x="2386088" y="1158278"/>
                </a:lnTo>
                <a:lnTo>
                  <a:pt x="2341918" y="1182243"/>
                </a:lnTo>
                <a:lnTo>
                  <a:pt x="2297760" y="1158278"/>
                </a:lnTo>
                <a:lnTo>
                  <a:pt x="2253323" y="1134897"/>
                </a:lnTo>
                <a:lnTo>
                  <a:pt x="2208580" y="1112100"/>
                </a:lnTo>
                <a:lnTo>
                  <a:pt x="2163559" y="1089901"/>
                </a:lnTo>
                <a:lnTo>
                  <a:pt x="2118271" y="1068298"/>
                </a:lnTo>
                <a:lnTo>
                  <a:pt x="2072716" y="1047292"/>
                </a:lnTo>
                <a:lnTo>
                  <a:pt x="2026907" y="1026883"/>
                </a:lnTo>
                <a:lnTo>
                  <a:pt x="1980831" y="1007071"/>
                </a:lnTo>
                <a:lnTo>
                  <a:pt x="1934514" y="987856"/>
                </a:lnTo>
                <a:lnTo>
                  <a:pt x="1887969" y="969251"/>
                </a:lnTo>
                <a:lnTo>
                  <a:pt x="1841182" y="951242"/>
                </a:lnTo>
                <a:lnTo>
                  <a:pt x="1794167" y="933856"/>
                </a:lnTo>
                <a:lnTo>
                  <a:pt x="1746935" y="917067"/>
                </a:lnTo>
                <a:lnTo>
                  <a:pt x="1699488" y="900887"/>
                </a:lnTo>
                <a:lnTo>
                  <a:pt x="1651838" y="885317"/>
                </a:lnTo>
                <a:lnTo>
                  <a:pt x="1603984" y="870369"/>
                </a:lnTo>
                <a:lnTo>
                  <a:pt x="1555940" y="856030"/>
                </a:lnTo>
                <a:lnTo>
                  <a:pt x="1507705" y="842314"/>
                </a:lnTo>
                <a:lnTo>
                  <a:pt x="1459306" y="829221"/>
                </a:lnTo>
                <a:lnTo>
                  <a:pt x="1410716" y="816737"/>
                </a:lnTo>
                <a:lnTo>
                  <a:pt x="1361973" y="804887"/>
                </a:lnTo>
                <a:lnTo>
                  <a:pt x="1313065" y="793661"/>
                </a:lnTo>
                <a:lnTo>
                  <a:pt x="1264005" y="783056"/>
                </a:lnTo>
                <a:lnTo>
                  <a:pt x="1214805" y="773087"/>
                </a:lnTo>
                <a:lnTo>
                  <a:pt x="1165466" y="763739"/>
                </a:lnTo>
                <a:lnTo>
                  <a:pt x="1115999" y="755027"/>
                </a:lnTo>
                <a:lnTo>
                  <a:pt x="1066393" y="746950"/>
                </a:lnTo>
                <a:lnTo>
                  <a:pt x="1016685" y="739508"/>
                </a:lnTo>
                <a:lnTo>
                  <a:pt x="966851" y="732701"/>
                </a:lnTo>
                <a:lnTo>
                  <a:pt x="916914" y="726541"/>
                </a:lnTo>
                <a:lnTo>
                  <a:pt x="866889" y="721017"/>
                </a:lnTo>
                <a:lnTo>
                  <a:pt x="816762" y="716127"/>
                </a:lnTo>
                <a:lnTo>
                  <a:pt x="766559" y="711898"/>
                </a:lnTo>
                <a:lnTo>
                  <a:pt x="716280" y="708304"/>
                </a:lnTo>
                <a:lnTo>
                  <a:pt x="665911" y="705370"/>
                </a:lnTo>
                <a:lnTo>
                  <a:pt x="615492" y="703072"/>
                </a:lnTo>
                <a:lnTo>
                  <a:pt x="565023" y="701433"/>
                </a:lnTo>
                <a:lnTo>
                  <a:pt x="514489" y="700455"/>
                </a:lnTo>
                <a:lnTo>
                  <a:pt x="463918" y="700125"/>
                </a:lnTo>
                <a:lnTo>
                  <a:pt x="409752" y="700493"/>
                </a:lnTo>
                <a:lnTo>
                  <a:pt x="355803" y="701586"/>
                </a:lnTo>
                <a:lnTo>
                  <a:pt x="302120" y="703414"/>
                </a:lnTo>
                <a:lnTo>
                  <a:pt x="248754" y="705954"/>
                </a:lnTo>
                <a:lnTo>
                  <a:pt x="195783" y="709231"/>
                </a:lnTo>
                <a:lnTo>
                  <a:pt x="143243" y="713206"/>
                </a:lnTo>
                <a:lnTo>
                  <a:pt x="91211" y="717905"/>
                </a:lnTo>
                <a:lnTo>
                  <a:pt x="52641" y="729653"/>
                </a:lnTo>
                <a:lnTo>
                  <a:pt x="22644" y="754418"/>
                </a:lnTo>
                <a:lnTo>
                  <a:pt x="4127" y="788644"/>
                </a:lnTo>
                <a:lnTo>
                  <a:pt x="0" y="828763"/>
                </a:lnTo>
                <a:lnTo>
                  <a:pt x="11734" y="867333"/>
                </a:lnTo>
                <a:lnTo>
                  <a:pt x="36499" y="897331"/>
                </a:lnTo>
                <a:lnTo>
                  <a:pt x="70726" y="915847"/>
                </a:lnTo>
                <a:lnTo>
                  <a:pt x="110858" y="919975"/>
                </a:lnTo>
                <a:lnTo>
                  <a:pt x="160134" y="915530"/>
                </a:lnTo>
                <a:lnTo>
                  <a:pt x="209880" y="911771"/>
                </a:lnTo>
                <a:lnTo>
                  <a:pt x="260057" y="908697"/>
                </a:lnTo>
                <a:lnTo>
                  <a:pt x="310603" y="906297"/>
                </a:lnTo>
                <a:lnTo>
                  <a:pt x="361467" y="904595"/>
                </a:lnTo>
                <a:lnTo>
                  <a:pt x="412584" y="903566"/>
                </a:lnTo>
                <a:lnTo>
                  <a:pt x="463918" y="903224"/>
                </a:lnTo>
                <a:lnTo>
                  <a:pt x="514527" y="903566"/>
                </a:lnTo>
                <a:lnTo>
                  <a:pt x="565086" y="904608"/>
                </a:lnTo>
                <a:lnTo>
                  <a:pt x="615594" y="906335"/>
                </a:lnTo>
                <a:lnTo>
                  <a:pt x="666038" y="908748"/>
                </a:lnTo>
                <a:lnTo>
                  <a:pt x="716407" y="911860"/>
                </a:lnTo>
                <a:lnTo>
                  <a:pt x="766699" y="915644"/>
                </a:lnTo>
                <a:lnTo>
                  <a:pt x="816902" y="920102"/>
                </a:lnTo>
                <a:lnTo>
                  <a:pt x="867016" y="925245"/>
                </a:lnTo>
                <a:lnTo>
                  <a:pt x="917028" y="931075"/>
                </a:lnTo>
                <a:lnTo>
                  <a:pt x="966927" y="937577"/>
                </a:lnTo>
                <a:lnTo>
                  <a:pt x="1016711" y="944740"/>
                </a:lnTo>
                <a:lnTo>
                  <a:pt x="1066368" y="952588"/>
                </a:lnTo>
                <a:lnTo>
                  <a:pt x="1115898" y="961097"/>
                </a:lnTo>
                <a:lnTo>
                  <a:pt x="1165288" y="970280"/>
                </a:lnTo>
                <a:lnTo>
                  <a:pt x="1214526" y="980135"/>
                </a:lnTo>
                <a:lnTo>
                  <a:pt x="1263624" y="990638"/>
                </a:lnTo>
                <a:lnTo>
                  <a:pt x="1312557" y="1001814"/>
                </a:lnTo>
                <a:lnTo>
                  <a:pt x="1361313" y="1013650"/>
                </a:lnTo>
                <a:lnTo>
                  <a:pt x="1409903" y="1026134"/>
                </a:lnTo>
                <a:lnTo>
                  <a:pt x="1458302" y="1039279"/>
                </a:lnTo>
                <a:lnTo>
                  <a:pt x="1506512" y="1053084"/>
                </a:lnTo>
                <a:lnTo>
                  <a:pt x="1554530" y="1067536"/>
                </a:lnTo>
                <a:lnTo>
                  <a:pt x="1602346" y="1082636"/>
                </a:lnTo>
                <a:lnTo>
                  <a:pt x="1649933" y="1098384"/>
                </a:lnTo>
                <a:lnTo>
                  <a:pt x="1697316" y="1114780"/>
                </a:lnTo>
                <a:lnTo>
                  <a:pt x="1744459" y="1131811"/>
                </a:lnTo>
                <a:lnTo>
                  <a:pt x="1791373" y="1149489"/>
                </a:lnTo>
                <a:lnTo>
                  <a:pt x="1838045" y="1167815"/>
                </a:lnTo>
                <a:lnTo>
                  <a:pt x="1884476" y="1186776"/>
                </a:lnTo>
                <a:lnTo>
                  <a:pt x="1930641" y="1206360"/>
                </a:lnTo>
                <a:lnTo>
                  <a:pt x="1976539" y="1226591"/>
                </a:lnTo>
                <a:lnTo>
                  <a:pt x="2022170" y="1247457"/>
                </a:lnTo>
                <a:lnTo>
                  <a:pt x="2067509" y="1268945"/>
                </a:lnTo>
                <a:lnTo>
                  <a:pt x="2112568" y="1291056"/>
                </a:lnTo>
                <a:lnTo>
                  <a:pt x="2157336" y="1313802"/>
                </a:lnTo>
                <a:lnTo>
                  <a:pt x="2201811" y="1337170"/>
                </a:lnTo>
                <a:lnTo>
                  <a:pt x="2245969" y="1361160"/>
                </a:lnTo>
                <a:lnTo>
                  <a:pt x="2291054" y="1386382"/>
                </a:lnTo>
                <a:lnTo>
                  <a:pt x="2297658" y="1390103"/>
                </a:lnTo>
                <a:lnTo>
                  <a:pt x="2303881" y="1392999"/>
                </a:lnTo>
                <a:lnTo>
                  <a:pt x="2314206" y="1396517"/>
                </a:lnTo>
                <a:lnTo>
                  <a:pt x="2318562" y="1397558"/>
                </a:lnTo>
                <a:lnTo>
                  <a:pt x="2329103" y="1399628"/>
                </a:lnTo>
                <a:lnTo>
                  <a:pt x="2335517" y="1400238"/>
                </a:lnTo>
                <a:lnTo>
                  <a:pt x="2348344" y="1400238"/>
                </a:lnTo>
                <a:lnTo>
                  <a:pt x="2392197" y="1386789"/>
                </a:lnTo>
                <a:lnTo>
                  <a:pt x="2438920" y="1360563"/>
                </a:lnTo>
                <a:lnTo>
                  <a:pt x="2483078" y="1336611"/>
                </a:lnTo>
                <a:lnTo>
                  <a:pt x="2527541" y="1313268"/>
                </a:lnTo>
                <a:lnTo>
                  <a:pt x="2572296" y="1290561"/>
                </a:lnTo>
                <a:lnTo>
                  <a:pt x="2617355" y="1268476"/>
                </a:lnTo>
                <a:lnTo>
                  <a:pt x="2662694" y="1247013"/>
                </a:lnTo>
                <a:lnTo>
                  <a:pt x="2708313" y="1226185"/>
                </a:lnTo>
                <a:lnTo>
                  <a:pt x="2754198" y="1205979"/>
                </a:lnTo>
                <a:lnTo>
                  <a:pt x="2800350" y="1186408"/>
                </a:lnTo>
                <a:lnTo>
                  <a:pt x="2846755" y="1167472"/>
                </a:lnTo>
                <a:lnTo>
                  <a:pt x="2893415" y="1149184"/>
                </a:lnTo>
                <a:lnTo>
                  <a:pt x="2940316" y="1131519"/>
                </a:lnTo>
                <a:lnTo>
                  <a:pt x="2987446" y="1114501"/>
                </a:lnTo>
                <a:lnTo>
                  <a:pt x="3034804" y="1098130"/>
                </a:lnTo>
                <a:lnTo>
                  <a:pt x="3072295" y="1085735"/>
                </a:lnTo>
                <a:lnTo>
                  <a:pt x="3072295" y="872769"/>
                </a:lnTo>
                <a:close/>
              </a:path>
              <a:path w="3072765" h="3500754">
                <a:moveTo>
                  <a:pt x="3072295" y="172643"/>
                </a:moveTo>
                <a:lnTo>
                  <a:pt x="3032125" y="185204"/>
                </a:lnTo>
                <a:lnTo>
                  <a:pt x="2984474" y="200761"/>
                </a:lnTo>
                <a:lnTo>
                  <a:pt x="2937027" y="216941"/>
                </a:lnTo>
                <a:lnTo>
                  <a:pt x="2889783" y="233730"/>
                </a:lnTo>
                <a:lnTo>
                  <a:pt x="2842768" y="251129"/>
                </a:lnTo>
                <a:lnTo>
                  <a:pt x="2795981" y="269125"/>
                </a:lnTo>
                <a:lnTo>
                  <a:pt x="2749423" y="287743"/>
                </a:lnTo>
                <a:lnTo>
                  <a:pt x="2703093" y="306946"/>
                </a:lnTo>
                <a:lnTo>
                  <a:pt x="2657017" y="326758"/>
                </a:lnTo>
                <a:lnTo>
                  <a:pt x="2611196" y="347167"/>
                </a:lnTo>
                <a:lnTo>
                  <a:pt x="2565628" y="368185"/>
                </a:lnTo>
                <a:lnTo>
                  <a:pt x="2520327" y="389788"/>
                </a:lnTo>
                <a:lnTo>
                  <a:pt x="2475306" y="411988"/>
                </a:lnTo>
                <a:lnTo>
                  <a:pt x="2430551" y="434771"/>
                </a:lnTo>
                <a:lnTo>
                  <a:pt x="2386088" y="458152"/>
                </a:lnTo>
                <a:lnTo>
                  <a:pt x="2341918" y="482130"/>
                </a:lnTo>
                <a:lnTo>
                  <a:pt x="2297760" y="458152"/>
                </a:lnTo>
                <a:lnTo>
                  <a:pt x="2253323" y="434771"/>
                </a:lnTo>
                <a:lnTo>
                  <a:pt x="2208580" y="411988"/>
                </a:lnTo>
                <a:lnTo>
                  <a:pt x="2163559" y="389788"/>
                </a:lnTo>
                <a:lnTo>
                  <a:pt x="2118271" y="368185"/>
                </a:lnTo>
                <a:lnTo>
                  <a:pt x="2072716" y="347167"/>
                </a:lnTo>
                <a:lnTo>
                  <a:pt x="2026907" y="326758"/>
                </a:lnTo>
                <a:lnTo>
                  <a:pt x="1980831" y="306946"/>
                </a:lnTo>
                <a:lnTo>
                  <a:pt x="1934514" y="287743"/>
                </a:lnTo>
                <a:lnTo>
                  <a:pt x="1887969" y="269125"/>
                </a:lnTo>
                <a:lnTo>
                  <a:pt x="1841182" y="251129"/>
                </a:lnTo>
                <a:lnTo>
                  <a:pt x="1794167" y="233730"/>
                </a:lnTo>
                <a:lnTo>
                  <a:pt x="1746935" y="216941"/>
                </a:lnTo>
                <a:lnTo>
                  <a:pt x="1699488" y="200761"/>
                </a:lnTo>
                <a:lnTo>
                  <a:pt x="1651838" y="185204"/>
                </a:lnTo>
                <a:lnTo>
                  <a:pt x="1603984" y="170256"/>
                </a:lnTo>
                <a:lnTo>
                  <a:pt x="1555940" y="155917"/>
                </a:lnTo>
                <a:lnTo>
                  <a:pt x="1507705" y="142201"/>
                </a:lnTo>
                <a:lnTo>
                  <a:pt x="1459306" y="129095"/>
                </a:lnTo>
                <a:lnTo>
                  <a:pt x="1410716" y="116624"/>
                </a:lnTo>
                <a:lnTo>
                  <a:pt x="1361973" y="104762"/>
                </a:lnTo>
                <a:lnTo>
                  <a:pt x="1313065" y="93535"/>
                </a:lnTo>
                <a:lnTo>
                  <a:pt x="1264005" y="82931"/>
                </a:lnTo>
                <a:lnTo>
                  <a:pt x="1214805" y="72961"/>
                </a:lnTo>
                <a:lnTo>
                  <a:pt x="1165466" y="63614"/>
                </a:lnTo>
                <a:lnTo>
                  <a:pt x="1115999" y="54902"/>
                </a:lnTo>
                <a:lnTo>
                  <a:pt x="1066393" y="46824"/>
                </a:lnTo>
                <a:lnTo>
                  <a:pt x="1016685" y="39382"/>
                </a:lnTo>
                <a:lnTo>
                  <a:pt x="966851" y="32575"/>
                </a:lnTo>
                <a:lnTo>
                  <a:pt x="916914" y="26416"/>
                </a:lnTo>
                <a:lnTo>
                  <a:pt x="866889" y="20891"/>
                </a:lnTo>
                <a:lnTo>
                  <a:pt x="816762" y="16014"/>
                </a:lnTo>
                <a:lnTo>
                  <a:pt x="766559" y="11772"/>
                </a:lnTo>
                <a:lnTo>
                  <a:pt x="716280" y="8191"/>
                </a:lnTo>
                <a:lnTo>
                  <a:pt x="665911" y="5245"/>
                </a:lnTo>
                <a:lnTo>
                  <a:pt x="615492" y="2959"/>
                </a:lnTo>
                <a:lnTo>
                  <a:pt x="565023" y="1320"/>
                </a:lnTo>
                <a:lnTo>
                  <a:pt x="514489" y="330"/>
                </a:lnTo>
                <a:lnTo>
                  <a:pt x="463918" y="0"/>
                </a:lnTo>
                <a:lnTo>
                  <a:pt x="409752" y="368"/>
                </a:lnTo>
                <a:lnTo>
                  <a:pt x="355803" y="1473"/>
                </a:lnTo>
                <a:lnTo>
                  <a:pt x="302120" y="3289"/>
                </a:lnTo>
                <a:lnTo>
                  <a:pt x="248754" y="5842"/>
                </a:lnTo>
                <a:lnTo>
                  <a:pt x="195783" y="9105"/>
                </a:lnTo>
                <a:lnTo>
                  <a:pt x="143243" y="13093"/>
                </a:lnTo>
                <a:lnTo>
                  <a:pt x="91211" y="17780"/>
                </a:lnTo>
                <a:lnTo>
                  <a:pt x="52641" y="29527"/>
                </a:lnTo>
                <a:lnTo>
                  <a:pt x="22644" y="54292"/>
                </a:lnTo>
                <a:lnTo>
                  <a:pt x="4127" y="88531"/>
                </a:lnTo>
                <a:lnTo>
                  <a:pt x="0" y="128651"/>
                </a:lnTo>
                <a:lnTo>
                  <a:pt x="11734" y="167220"/>
                </a:lnTo>
                <a:lnTo>
                  <a:pt x="36499" y="197218"/>
                </a:lnTo>
                <a:lnTo>
                  <a:pt x="70726" y="215734"/>
                </a:lnTo>
                <a:lnTo>
                  <a:pt x="110858" y="219862"/>
                </a:lnTo>
                <a:lnTo>
                  <a:pt x="160134" y="215417"/>
                </a:lnTo>
                <a:lnTo>
                  <a:pt x="209880" y="211658"/>
                </a:lnTo>
                <a:lnTo>
                  <a:pt x="260057" y="208572"/>
                </a:lnTo>
                <a:lnTo>
                  <a:pt x="310603" y="206184"/>
                </a:lnTo>
                <a:lnTo>
                  <a:pt x="361467" y="204470"/>
                </a:lnTo>
                <a:lnTo>
                  <a:pt x="412584" y="203454"/>
                </a:lnTo>
                <a:lnTo>
                  <a:pt x="463918" y="203111"/>
                </a:lnTo>
                <a:lnTo>
                  <a:pt x="514527" y="203454"/>
                </a:lnTo>
                <a:lnTo>
                  <a:pt x="565086" y="204495"/>
                </a:lnTo>
                <a:lnTo>
                  <a:pt x="615594" y="206222"/>
                </a:lnTo>
                <a:lnTo>
                  <a:pt x="666038" y="208635"/>
                </a:lnTo>
                <a:lnTo>
                  <a:pt x="716407" y="211734"/>
                </a:lnTo>
                <a:lnTo>
                  <a:pt x="766699" y="215519"/>
                </a:lnTo>
                <a:lnTo>
                  <a:pt x="816902" y="219989"/>
                </a:lnTo>
                <a:lnTo>
                  <a:pt x="867016" y="225132"/>
                </a:lnTo>
                <a:lnTo>
                  <a:pt x="917028" y="230949"/>
                </a:lnTo>
                <a:lnTo>
                  <a:pt x="966927" y="237451"/>
                </a:lnTo>
                <a:lnTo>
                  <a:pt x="1016711" y="244627"/>
                </a:lnTo>
                <a:lnTo>
                  <a:pt x="1066368" y="252463"/>
                </a:lnTo>
                <a:lnTo>
                  <a:pt x="1115898" y="260985"/>
                </a:lnTo>
                <a:lnTo>
                  <a:pt x="1165288" y="270167"/>
                </a:lnTo>
                <a:lnTo>
                  <a:pt x="1214526" y="280009"/>
                </a:lnTo>
                <a:lnTo>
                  <a:pt x="1263624" y="290525"/>
                </a:lnTo>
                <a:lnTo>
                  <a:pt x="1312557" y="301688"/>
                </a:lnTo>
                <a:lnTo>
                  <a:pt x="1361313" y="313524"/>
                </a:lnTo>
                <a:lnTo>
                  <a:pt x="1409903" y="326021"/>
                </a:lnTo>
                <a:lnTo>
                  <a:pt x="1458302" y="339166"/>
                </a:lnTo>
                <a:lnTo>
                  <a:pt x="1506512" y="352958"/>
                </a:lnTo>
                <a:lnTo>
                  <a:pt x="1554530" y="367411"/>
                </a:lnTo>
                <a:lnTo>
                  <a:pt x="1602346" y="382511"/>
                </a:lnTo>
                <a:lnTo>
                  <a:pt x="1649933" y="398259"/>
                </a:lnTo>
                <a:lnTo>
                  <a:pt x="1697316" y="414655"/>
                </a:lnTo>
                <a:lnTo>
                  <a:pt x="1744459" y="431698"/>
                </a:lnTo>
                <a:lnTo>
                  <a:pt x="1791373" y="449376"/>
                </a:lnTo>
                <a:lnTo>
                  <a:pt x="1838045" y="467690"/>
                </a:lnTo>
                <a:lnTo>
                  <a:pt x="1884476" y="486651"/>
                </a:lnTo>
                <a:lnTo>
                  <a:pt x="1930641" y="506247"/>
                </a:lnTo>
                <a:lnTo>
                  <a:pt x="1976539" y="526478"/>
                </a:lnTo>
                <a:lnTo>
                  <a:pt x="2022170" y="547331"/>
                </a:lnTo>
                <a:lnTo>
                  <a:pt x="2067509" y="568820"/>
                </a:lnTo>
                <a:lnTo>
                  <a:pt x="2112568" y="590943"/>
                </a:lnTo>
                <a:lnTo>
                  <a:pt x="2157336" y="613676"/>
                </a:lnTo>
                <a:lnTo>
                  <a:pt x="2201811" y="637044"/>
                </a:lnTo>
                <a:lnTo>
                  <a:pt x="2245969" y="661035"/>
                </a:lnTo>
                <a:lnTo>
                  <a:pt x="2291054" y="686269"/>
                </a:lnTo>
                <a:lnTo>
                  <a:pt x="2297658" y="689978"/>
                </a:lnTo>
                <a:lnTo>
                  <a:pt x="2303881" y="692886"/>
                </a:lnTo>
                <a:lnTo>
                  <a:pt x="2314206" y="696391"/>
                </a:lnTo>
                <a:lnTo>
                  <a:pt x="2318562" y="697433"/>
                </a:lnTo>
                <a:lnTo>
                  <a:pt x="2329103" y="699503"/>
                </a:lnTo>
                <a:lnTo>
                  <a:pt x="2335517" y="700125"/>
                </a:lnTo>
                <a:lnTo>
                  <a:pt x="2348344" y="700125"/>
                </a:lnTo>
                <a:lnTo>
                  <a:pt x="2392197" y="686676"/>
                </a:lnTo>
                <a:lnTo>
                  <a:pt x="2438920" y="660450"/>
                </a:lnTo>
                <a:lnTo>
                  <a:pt x="2483078" y="636485"/>
                </a:lnTo>
                <a:lnTo>
                  <a:pt x="2527541" y="613156"/>
                </a:lnTo>
                <a:lnTo>
                  <a:pt x="2572296" y="590435"/>
                </a:lnTo>
                <a:lnTo>
                  <a:pt x="2617355" y="568350"/>
                </a:lnTo>
                <a:lnTo>
                  <a:pt x="2662694" y="546887"/>
                </a:lnTo>
                <a:lnTo>
                  <a:pt x="2708313" y="526059"/>
                </a:lnTo>
                <a:lnTo>
                  <a:pt x="2754198" y="505853"/>
                </a:lnTo>
                <a:lnTo>
                  <a:pt x="2800350" y="486283"/>
                </a:lnTo>
                <a:lnTo>
                  <a:pt x="2846755" y="467360"/>
                </a:lnTo>
                <a:lnTo>
                  <a:pt x="2893415" y="449059"/>
                </a:lnTo>
                <a:lnTo>
                  <a:pt x="2940316" y="431406"/>
                </a:lnTo>
                <a:lnTo>
                  <a:pt x="2987446" y="414388"/>
                </a:lnTo>
                <a:lnTo>
                  <a:pt x="3034804" y="398018"/>
                </a:lnTo>
                <a:lnTo>
                  <a:pt x="3072295" y="385610"/>
                </a:lnTo>
                <a:lnTo>
                  <a:pt x="3072295" y="172643"/>
                </a:lnTo>
                <a:close/>
              </a:path>
            </a:pathLst>
          </a:custGeom>
          <a:solidFill>
            <a:srgbClr val="003A49">
              <a:alpha val="16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456" y="606425"/>
            <a:ext cx="20104556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it-IT" sz="4000" spc="-5" dirty="0">
                <a:solidFill>
                  <a:srgbClr val="003A49"/>
                </a:solidFill>
                <a:latin typeface="Montserrat Medium"/>
                <a:cs typeface="Montserrat Medium"/>
              </a:rPr>
              <a:t>3. A téma kifejtése, vizsgálat</a:t>
            </a:r>
            <a:endParaRPr sz="4000" dirty="0">
              <a:latin typeface="Montserrat Medium"/>
              <a:cs typeface="Montserrat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72695" y="3642495"/>
            <a:ext cx="10946355" cy="1286506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5600" marR="5080" indent="-342900">
              <a:lnSpc>
                <a:spcPct val="101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50" spc="5" dirty="0">
                <a:latin typeface="Montserrat"/>
                <a:cs typeface="Montserrat"/>
              </a:rPr>
              <a:t>Mit vizsgált és hogyan a szakdolgozó? </a:t>
            </a:r>
          </a:p>
          <a:p>
            <a:pPr marL="355600" marR="5080" indent="-342900">
              <a:lnSpc>
                <a:spcPct val="101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50" spc="5" dirty="0">
                <a:latin typeface="Montserrat"/>
                <a:cs typeface="Montserrat"/>
              </a:rPr>
              <a:t>A kutatás helyszíné(i)</a:t>
            </a:r>
            <a:r>
              <a:rPr lang="hu-HU" sz="2450" spc="5" dirty="0" err="1">
                <a:latin typeface="Montserrat"/>
                <a:cs typeface="Montserrat"/>
              </a:rPr>
              <a:t>nek</a:t>
            </a:r>
            <a:r>
              <a:rPr lang="hu-HU" sz="2450" spc="5" dirty="0">
                <a:latin typeface="Montserrat"/>
                <a:cs typeface="Montserrat"/>
              </a:rPr>
              <a:t>, anyagának, dokumentumainak, a vizsgálat módszereinek és eredményeinek bemutatása stb.</a:t>
            </a:r>
          </a:p>
        </p:txBody>
      </p:sp>
    </p:spTree>
    <p:extLst>
      <p:ext uri="{BB962C8B-B14F-4D97-AF65-F5344CB8AC3E}">
        <p14:creationId xmlns:p14="http://schemas.microsoft.com/office/powerpoint/2010/main" val="46912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031792" y="6508274"/>
            <a:ext cx="3072765" cy="3500754"/>
          </a:xfrm>
          <a:custGeom>
            <a:avLst/>
            <a:gdLst/>
            <a:ahLst/>
            <a:cxnLst/>
            <a:rect l="l" t="t" r="r" b="b"/>
            <a:pathLst>
              <a:path w="3072765" h="3500754">
                <a:moveTo>
                  <a:pt x="3072295" y="2973133"/>
                </a:moveTo>
                <a:lnTo>
                  <a:pt x="3032125" y="2985681"/>
                </a:lnTo>
                <a:lnTo>
                  <a:pt x="2984474" y="3001251"/>
                </a:lnTo>
                <a:lnTo>
                  <a:pt x="2937027" y="3017431"/>
                </a:lnTo>
                <a:lnTo>
                  <a:pt x="2889783" y="3034207"/>
                </a:lnTo>
                <a:lnTo>
                  <a:pt x="2842768" y="3051606"/>
                </a:lnTo>
                <a:lnTo>
                  <a:pt x="2795981" y="3069615"/>
                </a:lnTo>
                <a:lnTo>
                  <a:pt x="2749423" y="3088221"/>
                </a:lnTo>
                <a:lnTo>
                  <a:pt x="2703093" y="3107436"/>
                </a:lnTo>
                <a:lnTo>
                  <a:pt x="2657017" y="3127248"/>
                </a:lnTo>
                <a:lnTo>
                  <a:pt x="2611196" y="3147657"/>
                </a:lnTo>
                <a:lnTo>
                  <a:pt x="2565628" y="3168662"/>
                </a:lnTo>
                <a:lnTo>
                  <a:pt x="2520327" y="3190265"/>
                </a:lnTo>
                <a:lnTo>
                  <a:pt x="2475306" y="3212465"/>
                </a:lnTo>
                <a:lnTo>
                  <a:pt x="2430551" y="3235261"/>
                </a:lnTo>
                <a:lnTo>
                  <a:pt x="2386088" y="3258642"/>
                </a:lnTo>
                <a:lnTo>
                  <a:pt x="2341918" y="3282607"/>
                </a:lnTo>
                <a:lnTo>
                  <a:pt x="2297760" y="3258642"/>
                </a:lnTo>
                <a:lnTo>
                  <a:pt x="2253323" y="3235261"/>
                </a:lnTo>
                <a:lnTo>
                  <a:pt x="2208580" y="3212465"/>
                </a:lnTo>
                <a:lnTo>
                  <a:pt x="2163559" y="3190265"/>
                </a:lnTo>
                <a:lnTo>
                  <a:pt x="2118271" y="3168662"/>
                </a:lnTo>
                <a:lnTo>
                  <a:pt x="2072716" y="3147657"/>
                </a:lnTo>
                <a:lnTo>
                  <a:pt x="2026907" y="3127248"/>
                </a:lnTo>
                <a:lnTo>
                  <a:pt x="1980831" y="3107436"/>
                </a:lnTo>
                <a:lnTo>
                  <a:pt x="1934514" y="3088221"/>
                </a:lnTo>
                <a:lnTo>
                  <a:pt x="1887969" y="3069615"/>
                </a:lnTo>
                <a:lnTo>
                  <a:pt x="1841182" y="3051606"/>
                </a:lnTo>
                <a:lnTo>
                  <a:pt x="1794167" y="3034207"/>
                </a:lnTo>
                <a:lnTo>
                  <a:pt x="1746935" y="3017431"/>
                </a:lnTo>
                <a:lnTo>
                  <a:pt x="1699488" y="3001251"/>
                </a:lnTo>
                <a:lnTo>
                  <a:pt x="1651838" y="2985681"/>
                </a:lnTo>
                <a:lnTo>
                  <a:pt x="1603984" y="2970733"/>
                </a:lnTo>
                <a:lnTo>
                  <a:pt x="1555940" y="2956395"/>
                </a:lnTo>
                <a:lnTo>
                  <a:pt x="1507705" y="2942679"/>
                </a:lnTo>
                <a:lnTo>
                  <a:pt x="1459306" y="2929585"/>
                </a:lnTo>
                <a:lnTo>
                  <a:pt x="1410716" y="2917101"/>
                </a:lnTo>
                <a:lnTo>
                  <a:pt x="1361973" y="2905252"/>
                </a:lnTo>
                <a:lnTo>
                  <a:pt x="1313065" y="2894012"/>
                </a:lnTo>
                <a:lnTo>
                  <a:pt x="1264005" y="2883420"/>
                </a:lnTo>
                <a:lnTo>
                  <a:pt x="1214805" y="2873438"/>
                </a:lnTo>
                <a:lnTo>
                  <a:pt x="1165466" y="2864104"/>
                </a:lnTo>
                <a:lnTo>
                  <a:pt x="1115999" y="2855391"/>
                </a:lnTo>
                <a:lnTo>
                  <a:pt x="1066393" y="2847302"/>
                </a:lnTo>
                <a:lnTo>
                  <a:pt x="1016685" y="2839859"/>
                </a:lnTo>
                <a:lnTo>
                  <a:pt x="966851" y="2833065"/>
                </a:lnTo>
                <a:lnTo>
                  <a:pt x="916914" y="2826893"/>
                </a:lnTo>
                <a:lnTo>
                  <a:pt x="866889" y="2821368"/>
                </a:lnTo>
                <a:lnTo>
                  <a:pt x="816762" y="2816491"/>
                </a:lnTo>
                <a:lnTo>
                  <a:pt x="766559" y="2812250"/>
                </a:lnTo>
                <a:lnTo>
                  <a:pt x="716280" y="2808668"/>
                </a:lnTo>
                <a:lnTo>
                  <a:pt x="665911" y="2805722"/>
                </a:lnTo>
                <a:lnTo>
                  <a:pt x="615492" y="2803436"/>
                </a:lnTo>
                <a:lnTo>
                  <a:pt x="565023" y="2801797"/>
                </a:lnTo>
                <a:lnTo>
                  <a:pt x="514489" y="2800807"/>
                </a:lnTo>
                <a:lnTo>
                  <a:pt x="463918" y="2800489"/>
                </a:lnTo>
                <a:lnTo>
                  <a:pt x="409752" y="2800845"/>
                </a:lnTo>
                <a:lnTo>
                  <a:pt x="355803" y="2801950"/>
                </a:lnTo>
                <a:lnTo>
                  <a:pt x="302120" y="2803779"/>
                </a:lnTo>
                <a:lnTo>
                  <a:pt x="248754" y="2806319"/>
                </a:lnTo>
                <a:lnTo>
                  <a:pt x="195783" y="2809583"/>
                </a:lnTo>
                <a:lnTo>
                  <a:pt x="143243" y="2813570"/>
                </a:lnTo>
                <a:lnTo>
                  <a:pt x="91211" y="2818269"/>
                </a:lnTo>
                <a:lnTo>
                  <a:pt x="52641" y="2830004"/>
                </a:lnTo>
                <a:lnTo>
                  <a:pt x="22644" y="2854782"/>
                </a:lnTo>
                <a:lnTo>
                  <a:pt x="4127" y="2889008"/>
                </a:lnTo>
                <a:lnTo>
                  <a:pt x="0" y="2929128"/>
                </a:lnTo>
                <a:lnTo>
                  <a:pt x="11734" y="2967698"/>
                </a:lnTo>
                <a:lnTo>
                  <a:pt x="36499" y="2997695"/>
                </a:lnTo>
                <a:lnTo>
                  <a:pt x="70726" y="3016212"/>
                </a:lnTo>
                <a:lnTo>
                  <a:pt x="110858" y="3020339"/>
                </a:lnTo>
                <a:lnTo>
                  <a:pt x="160134" y="3015894"/>
                </a:lnTo>
                <a:lnTo>
                  <a:pt x="209880" y="3012135"/>
                </a:lnTo>
                <a:lnTo>
                  <a:pt x="260057" y="3009061"/>
                </a:lnTo>
                <a:lnTo>
                  <a:pt x="310603" y="3006661"/>
                </a:lnTo>
                <a:lnTo>
                  <a:pt x="361467" y="3004959"/>
                </a:lnTo>
                <a:lnTo>
                  <a:pt x="412584" y="3003931"/>
                </a:lnTo>
                <a:lnTo>
                  <a:pt x="463918" y="3003588"/>
                </a:lnTo>
                <a:lnTo>
                  <a:pt x="514527" y="3003931"/>
                </a:lnTo>
                <a:lnTo>
                  <a:pt x="565086" y="3004972"/>
                </a:lnTo>
                <a:lnTo>
                  <a:pt x="615594" y="3006699"/>
                </a:lnTo>
                <a:lnTo>
                  <a:pt x="666038" y="3009112"/>
                </a:lnTo>
                <a:lnTo>
                  <a:pt x="716407" y="3012211"/>
                </a:lnTo>
                <a:lnTo>
                  <a:pt x="766699" y="3015996"/>
                </a:lnTo>
                <a:lnTo>
                  <a:pt x="816902" y="3020466"/>
                </a:lnTo>
                <a:lnTo>
                  <a:pt x="867016" y="3025610"/>
                </a:lnTo>
                <a:lnTo>
                  <a:pt x="917028" y="3031439"/>
                </a:lnTo>
                <a:lnTo>
                  <a:pt x="966927" y="3037929"/>
                </a:lnTo>
                <a:lnTo>
                  <a:pt x="1016711" y="3045104"/>
                </a:lnTo>
                <a:lnTo>
                  <a:pt x="1066368" y="3052953"/>
                </a:lnTo>
                <a:lnTo>
                  <a:pt x="1115898" y="3061462"/>
                </a:lnTo>
                <a:lnTo>
                  <a:pt x="1165288" y="3070644"/>
                </a:lnTo>
                <a:lnTo>
                  <a:pt x="1214526" y="3080486"/>
                </a:lnTo>
                <a:lnTo>
                  <a:pt x="1263624" y="3091002"/>
                </a:lnTo>
                <a:lnTo>
                  <a:pt x="1312557" y="3102178"/>
                </a:lnTo>
                <a:lnTo>
                  <a:pt x="1361313" y="3114002"/>
                </a:lnTo>
                <a:lnTo>
                  <a:pt x="1409903" y="3126498"/>
                </a:lnTo>
                <a:lnTo>
                  <a:pt x="1458302" y="3139643"/>
                </a:lnTo>
                <a:lnTo>
                  <a:pt x="1506512" y="3153448"/>
                </a:lnTo>
                <a:lnTo>
                  <a:pt x="1554530" y="3167888"/>
                </a:lnTo>
                <a:lnTo>
                  <a:pt x="1602346" y="3182988"/>
                </a:lnTo>
                <a:lnTo>
                  <a:pt x="1649933" y="3198749"/>
                </a:lnTo>
                <a:lnTo>
                  <a:pt x="1697316" y="3215132"/>
                </a:lnTo>
                <a:lnTo>
                  <a:pt x="1744459" y="3232175"/>
                </a:lnTo>
                <a:lnTo>
                  <a:pt x="1791373" y="3249853"/>
                </a:lnTo>
                <a:lnTo>
                  <a:pt x="1838045" y="3268180"/>
                </a:lnTo>
                <a:lnTo>
                  <a:pt x="1884476" y="3287128"/>
                </a:lnTo>
                <a:lnTo>
                  <a:pt x="1930641" y="3306724"/>
                </a:lnTo>
                <a:lnTo>
                  <a:pt x="1976539" y="3326955"/>
                </a:lnTo>
                <a:lnTo>
                  <a:pt x="2022170" y="3347809"/>
                </a:lnTo>
                <a:lnTo>
                  <a:pt x="2067509" y="3369297"/>
                </a:lnTo>
                <a:lnTo>
                  <a:pt x="2112568" y="3391420"/>
                </a:lnTo>
                <a:lnTo>
                  <a:pt x="2157336" y="3414166"/>
                </a:lnTo>
                <a:lnTo>
                  <a:pt x="2201811" y="3437534"/>
                </a:lnTo>
                <a:lnTo>
                  <a:pt x="2245969" y="3461512"/>
                </a:lnTo>
                <a:lnTo>
                  <a:pt x="2291054" y="3486747"/>
                </a:lnTo>
                <a:lnTo>
                  <a:pt x="2297658" y="3490455"/>
                </a:lnTo>
                <a:lnTo>
                  <a:pt x="2303881" y="3493363"/>
                </a:lnTo>
                <a:lnTo>
                  <a:pt x="2314206" y="3496881"/>
                </a:lnTo>
                <a:lnTo>
                  <a:pt x="2318562" y="3497910"/>
                </a:lnTo>
                <a:lnTo>
                  <a:pt x="2329103" y="3499980"/>
                </a:lnTo>
                <a:lnTo>
                  <a:pt x="2335517" y="3500602"/>
                </a:lnTo>
                <a:lnTo>
                  <a:pt x="2348344" y="3500602"/>
                </a:lnTo>
                <a:lnTo>
                  <a:pt x="2392197" y="3487153"/>
                </a:lnTo>
                <a:lnTo>
                  <a:pt x="2438920" y="3460927"/>
                </a:lnTo>
                <a:lnTo>
                  <a:pt x="2483078" y="3436975"/>
                </a:lnTo>
                <a:lnTo>
                  <a:pt x="2527541" y="3413633"/>
                </a:lnTo>
                <a:lnTo>
                  <a:pt x="2572296" y="3390925"/>
                </a:lnTo>
                <a:lnTo>
                  <a:pt x="2617355" y="3368827"/>
                </a:lnTo>
                <a:lnTo>
                  <a:pt x="2662694" y="3347377"/>
                </a:lnTo>
                <a:lnTo>
                  <a:pt x="2708313" y="3326536"/>
                </a:lnTo>
                <a:lnTo>
                  <a:pt x="2754198" y="3306343"/>
                </a:lnTo>
                <a:lnTo>
                  <a:pt x="2800350" y="3286772"/>
                </a:lnTo>
                <a:lnTo>
                  <a:pt x="2846755" y="3267837"/>
                </a:lnTo>
                <a:lnTo>
                  <a:pt x="2893415" y="3249536"/>
                </a:lnTo>
                <a:lnTo>
                  <a:pt x="2940316" y="3231883"/>
                </a:lnTo>
                <a:lnTo>
                  <a:pt x="2987446" y="3214865"/>
                </a:lnTo>
                <a:lnTo>
                  <a:pt x="3034804" y="3198495"/>
                </a:lnTo>
                <a:lnTo>
                  <a:pt x="3072295" y="3186099"/>
                </a:lnTo>
                <a:lnTo>
                  <a:pt x="3072295" y="2973133"/>
                </a:lnTo>
                <a:close/>
              </a:path>
              <a:path w="3072765" h="3500754">
                <a:moveTo>
                  <a:pt x="3072295" y="2273008"/>
                </a:moveTo>
                <a:lnTo>
                  <a:pt x="3032125" y="2285568"/>
                </a:lnTo>
                <a:lnTo>
                  <a:pt x="2984474" y="2301125"/>
                </a:lnTo>
                <a:lnTo>
                  <a:pt x="2937027" y="2317305"/>
                </a:lnTo>
                <a:lnTo>
                  <a:pt x="2889783" y="2334095"/>
                </a:lnTo>
                <a:lnTo>
                  <a:pt x="2842768" y="2351494"/>
                </a:lnTo>
                <a:lnTo>
                  <a:pt x="2795981" y="2369489"/>
                </a:lnTo>
                <a:lnTo>
                  <a:pt x="2749423" y="2388095"/>
                </a:lnTo>
                <a:lnTo>
                  <a:pt x="2703093" y="2407310"/>
                </a:lnTo>
                <a:lnTo>
                  <a:pt x="2657017" y="2427122"/>
                </a:lnTo>
                <a:lnTo>
                  <a:pt x="2611196" y="2447531"/>
                </a:lnTo>
                <a:lnTo>
                  <a:pt x="2565628" y="2468537"/>
                </a:lnTo>
                <a:lnTo>
                  <a:pt x="2520327" y="2490152"/>
                </a:lnTo>
                <a:lnTo>
                  <a:pt x="2475306" y="2512352"/>
                </a:lnTo>
                <a:lnTo>
                  <a:pt x="2430551" y="2535136"/>
                </a:lnTo>
                <a:lnTo>
                  <a:pt x="2386088" y="2558516"/>
                </a:lnTo>
                <a:lnTo>
                  <a:pt x="2341918" y="2582481"/>
                </a:lnTo>
                <a:lnTo>
                  <a:pt x="2297760" y="2558516"/>
                </a:lnTo>
                <a:lnTo>
                  <a:pt x="2253323" y="2535136"/>
                </a:lnTo>
                <a:lnTo>
                  <a:pt x="2208580" y="2512352"/>
                </a:lnTo>
                <a:lnTo>
                  <a:pt x="2163559" y="2490152"/>
                </a:lnTo>
                <a:lnTo>
                  <a:pt x="2118271" y="2468537"/>
                </a:lnTo>
                <a:lnTo>
                  <a:pt x="2072716" y="2447531"/>
                </a:lnTo>
                <a:lnTo>
                  <a:pt x="2026907" y="2427122"/>
                </a:lnTo>
                <a:lnTo>
                  <a:pt x="1980831" y="2407310"/>
                </a:lnTo>
                <a:lnTo>
                  <a:pt x="1934514" y="2388095"/>
                </a:lnTo>
                <a:lnTo>
                  <a:pt x="1887969" y="2369489"/>
                </a:lnTo>
                <a:lnTo>
                  <a:pt x="1841182" y="2351494"/>
                </a:lnTo>
                <a:lnTo>
                  <a:pt x="1794167" y="2334095"/>
                </a:lnTo>
                <a:lnTo>
                  <a:pt x="1746935" y="2317305"/>
                </a:lnTo>
                <a:lnTo>
                  <a:pt x="1699488" y="2301125"/>
                </a:lnTo>
                <a:lnTo>
                  <a:pt x="1651838" y="2285568"/>
                </a:lnTo>
                <a:lnTo>
                  <a:pt x="1603984" y="2270607"/>
                </a:lnTo>
                <a:lnTo>
                  <a:pt x="1555940" y="2256282"/>
                </a:lnTo>
                <a:lnTo>
                  <a:pt x="1507705" y="2242553"/>
                </a:lnTo>
                <a:lnTo>
                  <a:pt x="1459306" y="2229459"/>
                </a:lnTo>
                <a:lnTo>
                  <a:pt x="1410716" y="2216988"/>
                </a:lnTo>
                <a:lnTo>
                  <a:pt x="1361973" y="2205126"/>
                </a:lnTo>
                <a:lnTo>
                  <a:pt x="1313065" y="2193899"/>
                </a:lnTo>
                <a:lnTo>
                  <a:pt x="1264005" y="2183295"/>
                </a:lnTo>
                <a:lnTo>
                  <a:pt x="1214805" y="2173325"/>
                </a:lnTo>
                <a:lnTo>
                  <a:pt x="1165466" y="2163978"/>
                </a:lnTo>
                <a:lnTo>
                  <a:pt x="1115999" y="2155266"/>
                </a:lnTo>
                <a:lnTo>
                  <a:pt x="1066393" y="2147189"/>
                </a:lnTo>
                <a:lnTo>
                  <a:pt x="1016685" y="2139746"/>
                </a:lnTo>
                <a:lnTo>
                  <a:pt x="966851" y="2132939"/>
                </a:lnTo>
                <a:lnTo>
                  <a:pt x="916914" y="2126780"/>
                </a:lnTo>
                <a:lnTo>
                  <a:pt x="866889" y="2121255"/>
                </a:lnTo>
                <a:lnTo>
                  <a:pt x="816762" y="2116366"/>
                </a:lnTo>
                <a:lnTo>
                  <a:pt x="766559" y="2112137"/>
                </a:lnTo>
                <a:lnTo>
                  <a:pt x="716280" y="2108543"/>
                </a:lnTo>
                <a:lnTo>
                  <a:pt x="665911" y="2105609"/>
                </a:lnTo>
                <a:lnTo>
                  <a:pt x="615492" y="2103310"/>
                </a:lnTo>
                <a:lnTo>
                  <a:pt x="565023" y="2101672"/>
                </a:lnTo>
                <a:lnTo>
                  <a:pt x="514489" y="2100694"/>
                </a:lnTo>
                <a:lnTo>
                  <a:pt x="463918" y="2100364"/>
                </a:lnTo>
                <a:lnTo>
                  <a:pt x="409752" y="2100732"/>
                </a:lnTo>
                <a:lnTo>
                  <a:pt x="355803" y="2101824"/>
                </a:lnTo>
                <a:lnTo>
                  <a:pt x="302120" y="2103653"/>
                </a:lnTo>
                <a:lnTo>
                  <a:pt x="248754" y="2106206"/>
                </a:lnTo>
                <a:lnTo>
                  <a:pt x="195783" y="2109470"/>
                </a:lnTo>
                <a:lnTo>
                  <a:pt x="143243" y="2113445"/>
                </a:lnTo>
                <a:lnTo>
                  <a:pt x="91211" y="2118144"/>
                </a:lnTo>
                <a:lnTo>
                  <a:pt x="52641" y="2129891"/>
                </a:lnTo>
                <a:lnTo>
                  <a:pt x="22644" y="2154656"/>
                </a:lnTo>
                <a:lnTo>
                  <a:pt x="4127" y="2188883"/>
                </a:lnTo>
                <a:lnTo>
                  <a:pt x="0" y="2229015"/>
                </a:lnTo>
                <a:lnTo>
                  <a:pt x="11734" y="2267572"/>
                </a:lnTo>
                <a:lnTo>
                  <a:pt x="36499" y="2297569"/>
                </a:lnTo>
                <a:lnTo>
                  <a:pt x="70726" y="2316086"/>
                </a:lnTo>
                <a:lnTo>
                  <a:pt x="110858" y="2320213"/>
                </a:lnTo>
                <a:lnTo>
                  <a:pt x="160134" y="2315781"/>
                </a:lnTo>
                <a:lnTo>
                  <a:pt x="209880" y="2312009"/>
                </a:lnTo>
                <a:lnTo>
                  <a:pt x="260057" y="2308936"/>
                </a:lnTo>
                <a:lnTo>
                  <a:pt x="310603" y="2306548"/>
                </a:lnTo>
                <a:lnTo>
                  <a:pt x="361467" y="2304834"/>
                </a:lnTo>
                <a:lnTo>
                  <a:pt x="412584" y="2303805"/>
                </a:lnTo>
                <a:lnTo>
                  <a:pt x="463918" y="2303462"/>
                </a:lnTo>
                <a:lnTo>
                  <a:pt x="514527" y="2303818"/>
                </a:lnTo>
                <a:lnTo>
                  <a:pt x="565086" y="2304846"/>
                </a:lnTo>
                <a:lnTo>
                  <a:pt x="615594" y="2306574"/>
                </a:lnTo>
                <a:lnTo>
                  <a:pt x="666038" y="2308999"/>
                </a:lnTo>
                <a:lnTo>
                  <a:pt x="716407" y="2312098"/>
                </a:lnTo>
                <a:lnTo>
                  <a:pt x="766699" y="2315883"/>
                </a:lnTo>
                <a:lnTo>
                  <a:pt x="816902" y="2320340"/>
                </a:lnTo>
                <a:lnTo>
                  <a:pt x="867016" y="2325484"/>
                </a:lnTo>
                <a:lnTo>
                  <a:pt x="917028" y="2331313"/>
                </a:lnTo>
                <a:lnTo>
                  <a:pt x="966927" y="2337816"/>
                </a:lnTo>
                <a:lnTo>
                  <a:pt x="1016711" y="2344978"/>
                </a:lnTo>
                <a:lnTo>
                  <a:pt x="1066368" y="2352827"/>
                </a:lnTo>
                <a:lnTo>
                  <a:pt x="1115898" y="2361349"/>
                </a:lnTo>
                <a:lnTo>
                  <a:pt x="1165288" y="2370518"/>
                </a:lnTo>
                <a:lnTo>
                  <a:pt x="1214526" y="2380373"/>
                </a:lnTo>
                <a:lnTo>
                  <a:pt x="1263624" y="2390876"/>
                </a:lnTo>
                <a:lnTo>
                  <a:pt x="1312557" y="2402052"/>
                </a:lnTo>
                <a:lnTo>
                  <a:pt x="1361313" y="2413889"/>
                </a:lnTo>
                <a:lnTo>
                  <a:pt x="1409903" y="2426373"/>
                </a:lnTo>
                <a:lnTo>
                  <a:pt x="1458302" y="2439517"/>
                </a:lnTo>
                <a:lnTo>
                  <a:pt x="1506512" y="2453322"/>
                </a:lnTo>
                <a:lnTo>
                  <a:pt x="1554530" y="2467775"/>
                </a:lnTo>
                <a:lnTo>
                  <a:pt x="1602346" y="2482875"/>
                </a:lnTo>
                <a:lnTo>
                  <a:pt x="1649933" y="2498623"/>
                </a:lnTo>
                <a:lnTo>
                  <a:pt x="1697316" y="2515019"/>
                </a:lnTo>
                <a:lnTo>
                  <a:pt x="1744459" y="2532049"/>
                </a:lnTo>
                <a:lnTo>
                  <a:pt x="1791373" y="2549741"/>
                </a:lnTo>
                <a:lnTo>
                  <a:pt x="1838045" y="2568054"/>
                </a:lnTo>
                <a:lnTo>
                  <a:pt x="1884476" y="2587015"/>
                </a:lnTo>
                <a:lnTo>
                  <a:pt x="1930641" y="2606611"/>
                </a:lnTo>
                <a:lnTo>
                  <a:pt x="1976539" y="2626830"/>
                </a:lnTo>
                <a:lnTo>
                  <a:pt x="2022170" y="2647696"/>
                </a:lnTo>
                <a:lnTo>
                  <a:pt x="2067509" y="2669184"/>
                </a:lnTo>
                <a:lnTo>
                  <a:pt x="2112568" y="2691295"/>
                </a:lnTo>
                <a:lnTo>
                  <a:pt x="2157336" y="2714040"/>
                </a:lnTo>
                <a:lnTo>
                  <a:pt x="2201811" y="2737408"/>
                </a:lnTo>
                <a:lnTo>
                  <a:pt x="2245969" y="2761399"/>
                </a:lnTo>
                <a:lnTo>
                  <a:pt x="2291054" y="2786621"/>
                </a:lnTo>
                <a:lnTo>
                  <a:pt x="2297658" y="2790342"/>
                </a:lnTo>
                <a:lnTo>
                  <a:pt x="2303881" y="2793250"/>
                </a:lnTo>
                <a:lnTo>
                  <a:pt x="2314206" y="2796756"/>
                </a:lnTo>
                <a:lnTo>
                  <a:pt x="2318562" y="2797797"/>
                </a:lnTo>
                <a:lnTo>
                  <a:pt x="2329103" y="2799867"/>
                </a:lnTo>
                <a:lnTo>
                  <a:pt x="2335517" y="2800489"/>
                </a:lnTo>
                <a:lnTo>
                  <a:pt x="2348344" y="2800489"/>
                </a:lnTo>
                <a:lnTo>
                  <a:pt x="2392197" y="2787040"/>
                </a:lnTo>
                <a:lnTo>
                  <a:pt x="2438920" y="2760815"/>
                </a:lnTo>
                <a:lnTo>
                  <a:pt x="2483078" y="2736850"/>
                </a:lnTo>
                <a:lnTo>
                  <a:pt x="2527541" y="2713520"/>
                </a:lnTo>
                <a:lnTo>
                  <a:pt x="2572296" y="2690799"/>
                </a:lnTo>
                <a:lnTo>
                  <a:pt x="2617355" y="2668714"/>
                </a:lnTo>
                <a:lnTo>
                  <a:pt x="2662694" y="2647251"/>
                </a:lnTo>
                <a:lnTo>
                  <a:pt x="2708313" y="2626423"/>
                </a:lnTo>
                <a:lnTo>
                  <a:pt x="2754198" y="2606217"/>
                </a:lnTo>
                <a:lnTo>
                  <a:pt x="2800350" y="2586647"/>
                </a:lnTo>
                <a:lnTo>
                  <a:pt x="2846755" y="2567711"/>
                </a:lnTo>
                <a:lnTo>
                  <a:pt x="2893415" y="2549423"/>
                </a:lnTo>
                <a:lnTo>
                  <a:pt x="2940316" y="2531757"/>
                </a:lnTo>
                <a:lnTo>
                  <a:pt x="2987446" y="2514752"/>
                </a:lnTo>
                <a:lnTo>
                  <a:pt x="3034804" y="2498369"/>
                </a:lnTo>
                <a:lnTo>
                  <a:pt x="3072295" y="2485974"/>
                </a:lnTo>
                <a:lnTo>
                  <a:pt x="3072295" y="2273008"/>
                </a:lnTo>
                <a:close/>
              </a:path>
              <a:path w="3072765" h="3500754">
                <a:moveTo>
                  <a:pt x="3072295" y="1572895"/>
                </a:moveTo>
                <a:lnTo>
                  <a:pt x="3032125" y="1585442"/>
                </a:lnTo>
                <a:lnTo>
                  <a:pt x="2984474" y="1601012"/>
                </a:lnTo>
                <a:lnTo>
                  <a:pt x="2937027" y="1617179"/>
                </a:lnTo>
                <a:lnTo>
                  <a:pt x="2889783" y="1633969"/>
                </a:lnTo>
                <a:lnTo>
                  <a:pt x="2842768" y="1651368"/>
                </a:lnTo>
                <a:lnTo>
                  <a:pt x="2795981" y="1669376"/>
                </a:lnTo>
                <a:lnTo>
                  <a:pt x="2749423" y="1687982"/>
                </a:lnTo>
                <a:lnTo>
                  <a:pt x="2703093" y="1707184"/>
                </a:lnTo>
                <a:lnTo>
                  <a:pt x="2657017" y="1726996"/>
                </a:lnTo>
                <a:lnTo>
                  <a:pt x="2611196" y="1747418"/>
                </a:lnTo>
                <a:lnTo>
                  <a:pt x="2565628" y="1768424"/>
                </a:lnTo>
                <a:lnTo>
                  <a:pt x="2520327" y="1790026"/>
                </a:lnTo>
                <a:lnTo>
                  <a:pt x="2475306" y="1812226"/>
                </a:lnTo>
                <a:lnTo>
                  <a:pt x="2430551" y="1835010"/>
                </a:lnTo>
                <a:lnTo>
                  <a:pt x="2386088" y="1858403"/>
                </a:lnTo>
                <a:lnTo>
                  <a:pt x="2341918" y="1882368"/>
                </a:lnTo>
                <a:lnTo>
                  <a:pt x="2297760" y="1858403"/>
                </a:lnTo>
                <a:lnTo>
                  <a:pt x="2253323" y="1835010"/>
                </a:lnTo>
                <a:lnTo>
                  <a:pt x="2208580" y="1812226"/>
                </a:lnTo>
                <a:lnTo>
                  <a:pt x="2163559" y="1790026"/>
                </a:lnTo>
                <a:lnTo>
                  <a:pt x="2118271" y="1768424"/>
                </a:lnTo>
                <a:lnTo>
                  <a:pt x="2072716" y="1747418"/>
                </a:lnTo>
                <a:lnTo>
                  <a:pt x="2026907" y="1726996"/>
                </a:lnTo>
                <a:lnTo>
                  <a:pt x="1980831" y="1707184"/>
                </a:lnTo>
                <a:lnTo>
                  <a:pt x="1934514" y="1687982"/>
                </a:lnTo>
                <a:lnTo>
                  <a:pt x="1887969" y="1669376"/>
                </a:lnTo>
                <a:lnTo>
                  <a:pt x="1841182" y="1651368"/>
                </a:lnTo>
                <a:lnTo>
                  <a:pt x="1794167" y="1633969"/>
                </a:lnTo>
                <a:lnTo>
                  <a:pt x="1746935" y="1617179"/>
                </a:lnTo>
                <a:lnTo>
                  <a:pt x="1699488" y="1601012"/>
                </a:lnTo>
                <a:lnTo>
                  <a:pt x="1651838" y="1585442"/>
                </a:lnTo>
                <a:lnTo>
                  <a:pt x="1603984" y="1570494"/>
                </a:lnTo>
                <a:lnTo>
                  <a:pt x="1555940" y="1556156"/>
                </a:lnTo>
                <a:lnTo>
                  <a:pt x="1507705" y="1542440"/>
                </a:lnTo>
                <a:lnTo>
                  <a:pt x="1459306" y="1529334"/>
                </a:lnTo>
                <a:lnTo>
                  <a:pt x="1410716" y="1516862"/>
                </a:lnTo>
                <a:lnTo>
                  <a:pt x="1361973" y="1505013"/>
                </a:lnTo>
                <a:lnTo>
                  <a:pt x="1313065" y="1493774"/>
                </a:lnTo>
                <a:lnTo>
                  <a:pt x="1264005" y="1483169"/>
                </a:lnTo>
                <a:lnTo>
                  <a:pt x="1214805" y="1473200"/>
                </a:lnTo>
                <a:lnTo>
                  <a:pt x="1165466" y="1463852"/>
                </a:lnTo>
                <a:lnTo>
                  <a:pt x="1115999" y="1455140"/>
                </a:lnTo>
                <a:lnTo>
                  <a:pt x="1066393" y="1447063"/>
                </a:lnTo>
                <a:lnTo>
                  <a:pt x="1016685" y="1439621"/>
                </a:lnTo>
                <a:lnTo>
                  <a:pt x="966851" y="1432826"/>
                </a:lnTo>
                <a:lnTo>
                  <a:pt x="916914" y="1426654"/>
                </a:lnTo>
                <a:lnTo>
                  <a:pt x="866889" y="1421130"/>
                </a:lnTo>
                <a:lnTo>
                  <a:pt x="816762" y="1416253"/>
                </a:lnTo>
                <a:lnTo>
                  <a:pt x="766559" y="1412011"/>
                </a:lnTo>
                <a:lnTo>
                  <a:pt x="716280" y="1408430"/>
                </a:lnTo>
                <a:lnTo>
                  <a:pt x="665911" y="1405483"/>
                </a:lnTo>
                <a:lnTo>
                  <a:pt x="615492" y="1403197"/>
                </a:lnTo>
                <a:lnTo>
                  <a:pt x="565023" y="1401559"/>
                </a:lnTo>
                <a:lnTo>
                  <a:pt x="514489" y="1400568"/>
                </a:lnTo>
                <a:lnTo>
                  <a:pt x="463918" y="1400238"/>
                </a:lnTo>
                <a:lnTo>
                  <a:pt x="409752" y="1400606"/>
                </a:lnTo>
                <a:lnTo>
                  <a:pt x="355803" y="1401711"/>
                </a:lnTo>
                <a:lnTo>
                  <a:pt x="302120" y="1403527"/>
                </a:lnTo>
                <a:lnTo>
                  <a:pt x="248754" y="1406080"/>
                </a:lnTo>
                <a:lnTo>
                  <a:pt x="195783" y="1409344"/>
                </a:lnTo>
                <a:lnTo>
                  <a:pt x="143243" y="1413332"/>
                </a:lnTo>
                <a:lnTo>
                  <a:pt x="91211" y="1418018"/>
                </a:lnTo>
                <a:lnTo>
                  <a:pt x="52641" y="1429766"/>
                </a:lnTo>
                <a:lnTo>
                  <a:pt x="22644" y="1454531"/>
                </a:lnTo>
                <a:lnTo>
                  <a:pt x="4127" y="1488770"/>
                </a:lnTo>
                <a:lnTo>
                  <a:pt x="0" y="1528889"/>
                </a:lnTo>
                <a:lnTo>
                  <a:pt x="11734" y="1567459"/>
                </a:lnTo>
                <a:lnTo>
                  <a:pt x="36499" y="1597456"/>
                </a:lnTo>
                <a:lnTo>
                  <a:pt x="70726" y="1615973"/>
                </a:lnTo>
                <a:lnTo>
                  <a:pt x="110858" y="1620100"/>
                </a:lnTo>
                <a:lnTo>
                  <a:pt x="160134" y="1615655"/>
                </a:lnTo>
                <a:lnTo>
                  <a:pt x="209880" y="1611896"/>
                </a:lnTo>
                <a:lnTo>
                  <a:pt x="260057" y="1608823"/>
                </a:lnTo>
                <a:lnTo>
                  <a:pt x="310603" y="1606423"/>
                </a:lnTo>
                <a:lnTo>
                  <a:pt x="361467" y="1604708"/>
                </a:lnTo>
                <a:lnTo>
                  <a:pt x="412584" y="1603692"/>
                </a:lnTo>
                <a:lnTo>
                  <a:pt x="463918" y="1603349"/>
                </a:lnTo>
                <a:lnTo>
                  <a:pt x="514527" y="1603692"/>
                </a:lnTo>
                <a:lnTo>
                  <a:pt x="565086" y="1604733"/>
                </a:lnTo>
                <a:lnTo>
                  <a:pt x="615594" y="1606461"/>
                </a:lnTo>
                <a:lnTo>
                  <a:pt x="666038" y="1608874"/>
                </a:lnTo>
                <a:lnTo>
                  <a:pt x="716407" y="1611972"/>
                </a:lnTo>
                <a:lnTo>
                  <a:pt x="766699" y="1615757"/>
                </a:lnTo>
                <a:lnTo>
                  <a:pt x="816902" y="1620227"/>
                </a:lnTo>
                <a:lnTo>
                  <a:pt x="867016" y="1625371"/>
                </a:lnTo>
                <a:lnTo>
                  <a:pt x="917028" y="1631188"/>
                </a:lnTo>
                <a:lnTo>
                  <a:pt x="966927" y="1637690"/>
                </a:lnTo>
                <a:lnTo>
                  <a:pt x="1016711" y="1644865"/>
                </a:lnTo>
                <a:lnTo>
                  <a:pt x="1066368" y="1652714"/>
                </a:lnTo>
                <a:lnTo>
                  <a:pt x="1115898" y="1661223"/>
                </a:lnTo>
                <a:lnTo>
                  <a:pt x="1165288" y="1670405"/>
                </a:lnTo>
                <a:lnTo>
                  <a:pt x="1214526" y="1680248"/>
                </a:lnTo>
                <a:lnTo>
                  <a:pt x="1263624" y="1690763"/>
                </a:lnTo>
                <a:lnTo>
                  <a:pt x="1312557" y="1701939"/>
                </a:lnTo>
                <a:lnTo>
                  <a:pt x="1361313" y="1713763"/>
                </a:lnTo>
                <a:lnTo>
                  <a:pt x="1409903" y="1726260"/>
                </a:lnTo>
                <a:lnTo>
                  <a:pt x="1458302" y="1739404"/>
                </a:lnTo>
                <a:lnTo>
                  <a:pt x="1506512" y="1753196"/>
                </a:lnTo>
                <a:lnTo>
                  <a:pt x="1554530" y="1767649"/>
                </a:lnTo>
                <a:lnTo>
                  <a:pt x="1602346" y="1782749"/>
                </a:lnTo>
                <a:lnTo>
                  <a:pt x="1649933" y="1798497"/>
                </a:lnTo>
                <a:lnTo>
                  <a:pt x="1697316" y="1814893"/>
                </a:lnTo>
                <a:lnTo>
                  <a:pt x="1744459" y="1831936"/>
                </a:lnTo>
                <a:lnTo>
                  <a:pt x="1791373" y="1849615"/>
                </a:lnTo>
                <a:lnTo>
                  <a:pt x="1838045" y="1867941"/>
                </a:lnTo>
                <a:lnTo>
                  <a:pt x="1884476" y="1886889"/>
                </a:lnTo>
                <a:lnTo>
                  <a:pt x="1930641" y="1906485"/>
                </a:lnTo>
                <a:lnTo>
                  <a:pt x="1976539" y="1926717"/>
                </a:lnTo>
                <a:lnTo>
                  <a:pt x="2022170" y="1947570"/>
                </a:lnTo>
                <a:lnTo>
                  <a:pt x="2067509" y="1969058"/>
                </a:lnTo>
                <a:lnTo>
                  <a:pt x="2112568" y="1991182"/>
                </a:lnTo>
                <a:lnTo>
                  <a:pt x="2157336" y="2013927"/>
                </a:lnTo>
                <a:lnTo>
                  <a:pt x="2201811" y="2037283"/>
                </a:lnTo>
                <a:lnTo>
                  <a:pt x="2245969" y="2061273"/>
                </a:lnTo>
                <a:lnTo>
                  <a:pt x="2291054" y="2086508"/>
                </a:lnTo>
                <a:lnTo>
                  <a:pt x="2297658" y="2090216"/>
                </a:lnTo>
                <a:lnTo>
                  <a:pt x="2303881" y="2093125"/>
                </a:lnTo>
                <a:lnTo>
                  <a:pt x="2314206" y="2096643"/>
                </a:lnTo>
                <a:lnTo>
                  <a:pt x="2318562" y="2097671"/>
                </a:lnTo>
                <a:lnTo>
                  <a:pt x="2329103" y="2099741"/>
                </a:lnTo>
                <a:lnTo>
                  <a:pt x="2335517" y="2100364"/>
                </a:lnTo>
                <a:lnTo>
                  <a:pt x="2348344" y="2100364"/>
                </a:lnTo>
                <a:lnTo>
                  <a:pt x="2392197" y="2086914"/>
                </a:lnTo>
                <a:lnTo>
                  <a:pt x="2438920" y="2060689"/>
                </a:lnTo>
                <a:lnTo>
                  <a:pt x="2483078" y="2036737"/>
                </a:lnTo>
                <a:lnTo>
                  <a:pt x="2527541" y="2013394"/>
                </a:lnTo>
                <a:lnTo>
                  <a:pt x="2572296" y="1990686"/>
                </a:lnTo>
                <a:lnTo>
                  <a:pt x="2617355" y="1968588"/>
                </a:lnTo>
                <a:lnTo>
                  <a:pt x="2662694" y="1947125"/>
                </a:lnTo>
                <a:lnTo>
                  <a:pt x="2708313" y="1926297"/>
                </a:lnTo>
                <a:lnTo>
                  <a:pt x="2754198" y="1906092"/>
                </a:lnTo>
                <a:lnTo>
                  <a:pt x="2800350" y="1886534"/>
                </a:lnTo>
                <a:lnTo>
                  <a:pt x="2846755" y="1867598"/>
                </a:lnTo>
                <a:lnTo>
                  <a:pt x="2893415" y="1849297"/>
                </a:lnTo>
                <a:lnTo>
                  <a:pt x="2940316" y="1831644"/>
                </a:lnTo>
                <a:lnTo>
                  <a:pt x="2987446" y="1814626"/>
                </a:lnTo>
                <a:lnTo>
                  <a:pt x="3034804" y="1798256"/>
                </a:lnTo>
                <a:lnTo>
                  <a:pt x="3072295" y="1785861"/>
                </a:lnTo>
                <a:lnTo>
                  <a:pt x="3072295" y="1572895"/>
                </a:lnTo>
                <a:close/>
              </a:path>
              <a:path w="3072765" h="3500754">
                <a:moveTo>
                  <a:pt x="3072295" y="872769"/>
                </a:moveTo>
                <a:lnTo>
                  <a:pt x="3032125" y="885317"/>
                </a:lnTo>
                <a:lnTo>
                  <a:pt x="2984474" y="900887"/>
                </a:lnTo>
                <a:lnTo>
                  <a:pt x="2937027" y="917067"/>
                </a:lnTo>
                <a:lnTo>
                  <a:pt x="2889783" y="933856"/>
                </a:lnTo>
                <a:lnTo>
                  <a:pt x="2842768" y="951242"/>
                </a:lnTo>
                <a:lnTo>
                  <a:pt x="2795981" y="969251"/>
                </a:lnTo>
                <a:lnTo>
                  <a:pt x="2749423" y="987856"/>
                </a:lnTo>
                <a:lnTo>
                  <a:pt x="2703093" y="1007071"/>
                </a:lnTo>
                <a:lnTo>
                  <a:pt x="2657017" y="1026883"/>
                </a:lnTo>
                <a:lnTo>
                  <a:pt x="2611196" y="1047292"/>
                </a:lnTo>
                <a:lnTo>
                  <a:pt x="2565628" y="1068298"/>
                </a:lnTo>
                <a:lnTo>
                  <a:pt x="2520327" y="1089901"/>
                </a:lnTo>
                <a:lnTo>
                  <a:pt x="2475306" y="1112100"/>
                </a:lnTo>
                <a:lnTo>
                  <a:pt x="2430551" y="1134897"/>
                </a:lnTo>
                <a:lnTo>
                  <a:pt x="2386088" y="1158278"/>
                </a:lnTo>
                <a:lnTo>
                  <a:pt x="2341918" y="1182243"/>
                </a:lnTo>
                <a:lnTo>
                  <a:pt x="2297760" y="1158278"/>
                </a:lnTo>
                <a:lnTo>
                  <a:pt x="2253323" y="1134897"/>
                </a:lnTo>
                <a:lnTo>
                  <a:pt x="2208580" y="1112100"/>
                </a:lnTo>
                <a:lnTo>
                  <a:pt x="2163559" y="1089901"/>
                </a:lnTo>
                <a:lnTo>
                  <a:pt x="2118271" y="1068298"/>
                </a:lnTo>
                <a:lnTo>
                  <a:pt x="2072716" y="1047292"/>
                </a:lnTo>
                <a:lnTo>
                  <a:pt x="2026907" y="1026883"/>
                </a:lnTo>
                <a:lnTo>
                  <a:pt x="1980831" y="1007071"/>
                </a:lnTo>
                <a:lnTo>
                  <a:pt x="1934514" y="987856"/>
                </a:lnTo>
                <a:lnTo>
                  <a:pt x="1887969" y="969251"/>
                </a:lnTo>
                <a:lnTo>
                  <a:pt x="1841182" y="951242"/>
                </a:lnTo>
                <a:lnTo>
                  <a:pt x="1794167" y="933856"/>
                </a:lnTo>
                <a:lnTo>
                  <a:pt x="1746935" y="917067"/>
                </a:lnTo>
                <a:lnTo>
                  <a:pt x="1699488" y="900887"/>
                </a:lnTo>
                <a:lnTo>
                  <a:pt x="1651838" y="885317"/>
                </a:lnTo>
                <a:lnTo>
                  <a:pt x="1603984" y="870369"/>
                </a:lnTo>
                <a:lnTo>
                  <a:pt x="1555940" y="856030"/>
                </a:lnTo>
                <a:lnTo>
                  <a:pt x="1507705" y="842314"/>
                </a:lnTo>
                <a:lnTo>
                  <a:pt x="1459306" y="829221"/>
                </a:lnTo>
                <a:lnTo>
                  <a:pt x="1410716" y="816737"/>
                </a:lnTo>
                <a:lnTo>
                  <a:pt x="1361973" y="804887"/>
                </a:lnTo>
                <a:lnTo>
                  <a:pt x="1313065" y="793661"/>
                </a:lnTo>
                <a:lnTo>
                  <a:pt x="1264005" y="783056"/>
                </a:lnTo>
                <a:lnTo>
                  <a:pt x="1214805" y="773087"/>
                </a:lnTo>
                <a:lnTo>
                  <a:pt x="1165466" y="763739"/>
                </a:lnTo>
                <a:lnTo>
                  <a:pt x="1115999" y="755027"/>
                </a:lnTo>
                <a:lnTo>
                  <a:pt x="1066393" y="746950"/>
                </a:lnTo>
                <a:lnTo>
                  <a:pt x="1016685" y="739508"/>
                </a:lnTo>
                <a:lnTo>
                  <a:pt x="966851" y="732701"/>
                </a:lnTo>
                <a:lnTo>
                  <a:pt x="916914" y="726541"/>
                </a:lnTo>
                <a:lnTo>
                  <a:pt x="866889" y="721017"/>
                </a:lnTo>
                <a:lnTo>
                  <a:pt x="816762" y="716127"/>
                </a:lnTo>
                <a:lnTo>
                  <a:pt x="766559" y="711898"/>
                </a:lnTo>
                <a:lnTo>
                  <a:pt x="716280" y="708304"/>
                </a:lnTo>
                <a:lnTo>
                  <a:pt x="665911" y="705370"/>
                </a:lnTo>
                <a:lnTo>
                  <a:pt x="615492" y="703072"/>
                </a:lnTo>
                <a:lnTo>
                  <a:pt x="565023" y="701433"/>
                </a:lnTo>
                <a:lnTo>
                  <a:pt x="514489" y="700455"/>
                </a:lnTo>
                <a:lnTo>
                  <a:pt x="463918" y="700125"/>
                </a:lnTo>
                <a:lnTo>
                  <a:pt x="409752" y="700493"/>
                </a:lnTo>
                <a:lnTo>
                  <a:pt x="355803" y="701586"/>
                </a:lnTo>
                <a:lnTo>
                  <a:pt x="302120" y="703414"/>
                </a:lnTo>
                <a:lnTo>
                  <a:pt x="248754" y="705954"/>
                </a:lnTo>
                <a:lnTo>
                  <a:pt x="195783" y="709231"/>
                </a:lnTo>
                <a:lnTo>
                  <a:pt x="143243" y="713206"/>
                </a:lnTo>
                <a:lnTo>
                  <a:pt x="91211" y="717905"/>
                </a:lnTo>
                <a:lnTo>
                  <a:pt x="52641" y="729653"/>
                </a:lnTo>
                <a:lnTo>
                  <a:pt x="22644" y="754418"/>
                </a:lnTo>
                <a:lnTo>
                  <a:pt x="4127" y="788644"/>
                </a:lnTo>
                <a:lnTo>
                  <a:pt x="0" y="828763"/>
                </a:lnTo>
                <a:lnTo>
                  <a:pt x="11734" y="867333"/>
                </a:lnTo>
                <a:lnTo>
                  <a:pt x="36499" y="897331"/>
                </a:lnTo>
                <a:lnTo>
                  <a:pt x="70726" y="915847"/>
                </a:lnTo>
                <a:lnTo>
                  <a:pt x="110858" y="919975"/>
                </a:lnTo>
                <a:lnTo>
                  <a:pt x="160134" y="915530"/>
                </a:lnTo>
                <a:lnTo>
                  <a:pt x="209880" y="911771"/>
                </a:lnTo>
                <a:lnTo>
                  <a:pt x="260057" y="908697"/>
                </a:lnTo>
                <a:lnTo>
                  <a:pt x="310603" y="906297"/>
                </a:lnTo>
                <a:lnTo>
                  <a:pt x="361467" y="904595"/>
                </a:lnTo>
                <a:lnTo>
                  <a:pt x="412584" y="903566"/>
                </a:lnTo>
                <a:lnTo>
                  <a:pt x="463918" y="903224"/>
                </a:lnTo>
                <a:lnTo>
                  <a:pt x="514527" y="903566"/>
                </a:lnTo>
                <a:lnTo>
                  <a:pt x="565086" y="904608"/>
                </a:lnTo>
                <a:lnTo>
                  <a:pt x="615594" y="906335"/>
                </a:lnTo>
                <a:lnTo>
                  <a:pt x="666038" y="908748"/>
                </a:lnTo>
                <a:lnTo>
                  <a:pt x="716407" y="911860"/>
                </a:lnTo>
                <a:lnTo>
                  <a:pt x="766699" y="915644"/>
                </a:lnTo>
                <a:lnTo>
                  <a:pt x="816902" y="920102"/>
                </a:lnTo>
                <a:lnTo>
                  <a:pt x="867016" y="925245"/>
                </a:lnTo>
                <a:lnTo>
                  <a:pt x="917028" y="931075"/>
                </a:lnTo>
                <a:lnTo>
                  <a:pt x="966927" y="937577"/>
                </a:lnTo>
                <a:lnTo>
                  <a:pt x="1016711" y="944740"/>
                </a:lnTo>
                <a:lnTo>
                  <a:pt x="1066368" y="952588"/>
                </a:lnTo>
                <a:lnTo>
                  <a:pt x="1115898" y="961097"/>
                </a:lnTo>
                <a:lnTo>
                  <a:pt x="1165288" y="970280"/>
                </a:lnTo>
                <a:lnTo>
                  <a:pt x="1214526" y="980135"/>
                </a:lnTo>
                <a:lnTo>
                  <a:pt x="1263624" y="990638"/>
                </a:lnTo>
                <a:lnTo>
                  <a:pt x="1312557" y="1001814"/>
                </a:lnTo>
                <a:lnTo>
                  <a:pt x="1361313" y="1013650"/>
                </a:lnTo>
                <a:lnTo>
                  <a:pt x="1409903" y="1026134"/>
                </a:lnTo>
                <a:lnTo>
                  <a:pt x="1458302" y="1039279"/>
                </a:lnTo>
                <a:lnTo>
                  <a:pt x="1506512" y="1053084"/>
                </a:lnTo>
                <a:lnTo>
                  <a:pt x="1554530" y="1067536"/>
                </a:lnTo>
                <a:lnTo>
                  <a:pt x="1602346" y="1082636"/>
                </a:lnTo>
                <a:lnTo>
                  <a:pt x="1649933" y="1098384"/>
                </a:lnTo>
                <a:lnTo>
                  <a:pt x="1697316" y="1114780"/>
                </a:lnTo>
                <a:lnTo>
                  <a:pt x="1744459" y="1131811"/>
                </a:lnTo>
                <a:lnTo>
                  <a:pt x="1791373" y="1149489"/>
                </a:lnTo>
                <a:lnTo>
                  <a:pt x="1838045" y="1167815"/>
                </a:lnTo>
                <a:lnTo>
                  <a:pt x="1884476" y="1186776"/>
                </a:lnTo>
                <a:lnTo>
                  <a:pt x="1930641" y="1206360"/>
                </a:lnTo>
                <a:lnTo>
                  <a:pt x="1976539" y="1226591"/>
                </a:lnTo>
                <a:lnTo>
                  <a:pt x="2022170" y="1247457"/>
                </a:lnTo>
                <a:lnTo>
                  <a:pt x="2067509" y="1268945"/>
                </a:lnTo>
                <a:lnTo>
                  <a:pt x="2112568" y="1291056"/>
                </a:lnTo>
                <a:lnTo>
                  <a:pt x="2157336" y="1313802"/>
                </a:lnTo>
                <a:lnTo>
                  <a:pt x="2201811" y="1337170"/>
                </a:lnTo>
                <a:lnTo>
                  <a:pt x="2245969" y="1361160"/>
                </a:lnTo>
                <a:lnTo>
                  <a:pt x="2291054" y="1386382"/>
                </a:lnTo>
                <a:lnTo>
                  <a:pt x="2297658" y="1390103"/>
                </a:lnTo>
                <a:lnTo>
                  <a:pt x="2303881" y="1392999"/>
                </a:lnTo>
                <a:lnTo>
                  <a:pt x="2314206" y="1396517"/>
                </a:lnTo>
                <a:lnTo>
                  <a:pt x="2318562" y="1397558"/>
                </a:lnTo>
                <a:lnTo>
                  <a:pt x="2329103" y="1399628"/>
                </a:lnTo>
                <a:lnTo>
                  <a:pt x="2335517" y="1400238"/>
                </a:lnTo>
                <a:lnTo>
                  <a:pt x="2348344" y="1400238"/>
                </a:lnTo>
                <a:lnTo>
                  <a:pt x="2392197" y="1386789"/>
                </a:lnTo>
                <a:lnTo>
                  <a:pt x="2438920" y="1360563"/>
                </a:lnTo>
                <a:lnTo>
                  <a:pt x="2483078" y="1336611"/>
                </a:lnTo>
                <a:lnTo>
                  <a:pt x="2527541" y="1313268"/>
                </a:lnTo>
                <a:lnTo>
                  <a:pt x="2572296" y="1290561"/>
                </a:lnTo>
                <a:lnTo>
                  <a:pt x="2617355" y="1268476"/>
                </a:lnTo>
                <a:lnTo>
                  <a:pt x="2662694" y="1247013"/>
                </a:lnTo>
                <a:lnTo>
                  <a:pt x="2708313" y="1226185"/>
                </a:lnTo>
                <a:lnTo>
                  <a:pt x="2754198" y="1205979"/>
                </a:lnTo>
                <a:lnTo>
                  <a:pt x="2800350" y="1186408"/>
                </a:lnTo>
                <a:lnTo>
                  <a:pt x="2846755" y="1167472"/>
                </a:lnTo>
                <a:lnTo>
                  <a:pt x="2893415" y="1149184"/>
                </a:lnTo>
                <a:lnTo>
                  <a:pt x="2940316" y="1131519"/>
                </a:lnTo>
                <a:lnTo>
                  <a:pt x="2987446" y="1114501"/>
                </a:lnTo>
                <a:lnTo>
                  <a:pt x="3034804" y="1098130"/>
                </a:lnTo>
                <a:lnTo>
                  <a:pt x="3072295" y="1085735"/>
                </a:lnTo>
                <a:lnTo>
                  <a:pt x="3072295" y="872769"/>
                </a:lnTo>
                <a:close/>
              </a:path>
              <a:path w="3072765" h="3500754">
                <a:moveTo>
                  <a:pt x="3072295" y="172643"/>
                </a:moveTo>
                <a:lnTo>
                  <a:pt x="3032125" y="185204"/>
                </a:lnTo>
                <a:lnTo>
                  <a:pt x="2984474" y="200761"/>
                </a:lnTo>
                <a:lnTo>
                  <a:pt x="2937027" y="216941"/>
                </a:lnTo>
                <a:lnTo>
                  <a:pt x="2889783" y="233730"/>
                </a:lnTo>
                <a:lnTo>
                  <a:pt x="2842768" y="251129"/>
                </a:lnTo>
                <a:lnTo>
                  <a:pt x="2795981" y="269125"/>
                </a:lnTo>
                <a:lnTo>
                  <a:pt x="2749423" y="287743"/>
                </a:lnTo>
                <a:lnTo>
                  <a:pt x="2703093" y="306946"/>
                </a:lnTo>
                <a:lnTo>
                  <a:pt x="2657017" y="326758"/>
                </a:lnTo>
                <a:lnTo>
                  <a:pt x="2611196" y="347167"/>
                </a:lnTo>
                <a:lnTo>
                  <a:pt x="2565628" y="368185"/>
                </a:lnTo>
                <a:lnTo>
                  <a:pt x="2520327" y="389788"/>
                </a:lnTo>
                <a:lnTo>
                  <a:pt x="2475306" y="411988"/>
                </a:lnTo>
                <a:lnTo>
                  <a:pt x="2430551" y="434771"/>
                </a:lnTo>
                <a:lnTo>
                  <a:pt x="2386088" y="458152"/>
                </a:lnTo>
                <a:lnTo>
                  <a:pt x="2341918" y="482130"/>
                </a:lnTo>
                <a:lnTo>
                  <a:pt x="2297760" y="458152"/>
                </a:lnTo>
                <a:lnTo>
                  <a:pt x="2253323" y="434771"/>
                </a:lnTo>
                <a:lnTo>
                  <a:pt x="2208580" y="411988"/>
                </a:lnTo>
                <a:lnTo>
                  <a:pt x="2163559" y="389788"/>
                </a:lnTo>
                <a:lnTo>
                  <a:pt x="2118271" y="368185"/>
                </a:lnTo>
                <a:lnTo>
                  <a:pt x="2072716" y="347167"/>
                </a:lnTo>
                <a:lnTo>
                  <a:pt x="2026907" y="326758"/>
                </a:lnTo>
                <a:lnTo>
                  <a:pt x="1980831" y="306946"/>
                </a:lnTo>
                <a:lnTo>
                  <a:pt x="1934514" y="287743"/>
                </a:lnTo>
                <a:lnTo>
                  <a:pt x="1887969" y="269125"/>
                </a:lnTo>
                <a:lnTo>
                  <a:pt x="1841182" y="251129"/>
                </a:lnTo>
                <a:lnTo>
                  <a:pt x="1794167" y="233730"/>
                </a:lnTo>
                <a:lnTo>
                  <a:pt x="1746935" y="216941"/>
                </a:lnTo>
                <a:lnTo>
                  <a:pt x="1699488" y="200761"/>
                </a:lnTo>
                <a:lnTo>
                  <a:pt x="1651838" y="185204"/>
                </a:lnTo>
                <a:lnTo>
                  <a:pt x="1603984" y="170256"/>
                </a:lnTo>
                <a:lnTo>
                  <a:pt x="1555940" y="155917"/>
                </a:lnTo>
                <a:lnTo>
                  <a:pt x="1507705" y="142201"/>
                </a:lnTo>
                <a:lnTo>
                  <a:pt x="1459306" y="129095"/>
                </a:lnTo>
                <a:lnTo>
                  <a:pt x="1410716" y="116624"/>
                </a:lnTo>
                <a:lnTo>
                  <a:pt x="1361973" y="104762"/>
                </a:lnTo>
                <a:lnTo>
                  <a:pt x="1313065" y="93535"/>
                </a:lnTo>
                <a:lnTo>
                  <a:pt x="1264005" y="82931"/>
                </a:lnTo>
                <a:lnTo>
                  <a:pt x="1214805" y="72961"/>
                </a:lnTo>
                <a:lnTo>
                  <a:pt x="1165466" y="63614"/>
                </a:lnTo>
                <a:lnTo>
                  <a:pt x="1115999" y="54902"/>
                </a:lnTo>
                <a:lnTo>
                  <a:pt x="1066393" y="46824"/>
                </a:lnTo>
                <a:lnTo>
                  <a:pt x="1016685" y="39382"/>
                </a:lnTo>
                <a:lnTo>
                  <a:pt x="966851" y="32575"/>
                </a:lnTo>
                <a:lnTo>
                  <a:pt x="916914" y="26416"/>
                </a:lnTo>
                <a:lnTo>
                  <a:pt x="866889" y="20891"/>
                </a:lnTo>
                <a:lnTo>
                  <a:pt x="816762" y="16014"/>
                </a:lnTo>
                <a:lnTo>
                  <a:pt x="766559" y="11772"/>
                </a:lnTo>
                <a:lnTo>
                  <a:pt x="716280" y="8191"/>
                </a:lnTo>
                <a:lnTo>
                  <a:pt x="665911" y="5245"/>
                </a:lnTo>
                <a:lnTo>
                  <a:pt x="615492" y="2959"/>
                </a:lnTo>
                <a:lnTo>
                  <a:pt x="565023" y="1320"/>
                </a:lnTo>
                <a:lnTo>
                  <a:pt x="514489" y="330"/>
                </a:lnTo>
                <a:lnTo>
                  <a:pt x="463918" y="0"/>
                </a:lnTo>
                <a:lnTo>
                  <a:pt x="409752" y="368"/>
                </a:lnTo>
                <a:lnTo>
                  <a:pt x="355803" y="1473"/>
                </a:lnTo>
                <a:lnTo>
                  <a:pt x="302120" y="3289"/>
                </a:lnTo>
                <a:lnTo>
                  <a:pt x="248754" y="5842"/>
                </a:lnTo>
                <a:lnTo>
                  <a:pt x="195783" y="9105"/>
                </a:lnTo>
                <a:lnTo>
                  <a:pt x="143243" y="13093"/>
                </a:lnTo>
                <a:lnTo>
                  <a:pt x="91211" y="17780"/>
                </a:lnTo>
                <a:lnTo>
                  <a:pt x="52641" y="29527"/>
                </a:lnTo>
                <a:lnTo>
                  <a:pt x="22644" y="54292"/>
                </a:lnTo>
                <a:lnTo>
                  <a:pt x="4127" y="88531"/>
                </a:lnTo>
                <a:lnTo>
                  <a:pt x="0" y="128651"/>
                </a:lnTo>
                <a:lnTo>
                  <a:pt x="11734" y="167220"/>
                </a:lnTo>
                <a:lnTo>
                  <a:pt x="36499" y="197218"/>
                </a:lnTo>
                <a:lnTo>
                  <a:pt x="70726" y="215734"/>
                </a:lnTo>
                <a:lnTo>
                  <a:pt x="110858" y="219862"/>
                </a:lnTo>
                <a:lnTo>
                  <a:pt x="160134" y="215417"/>
                </a:lnTo>
                <a:lnTo>
                  <a:pt x="209880" y="211658"/>
                </a:lnTo>
                <a:lnTo>
                  <a:pt x="260057" y="208572"/>
                </a:lnTo>
                <a:lnTo>
                  <a:pt x="310603" y="206184"/>
                </a:lnTo>
                <a:lnTo>
                  <a:pt x="361467" y="204470"/>
                </a:lnTo>
                <a:lnTo>
                  <a:pt x="412584" y="203454"/>
                </a:lnTo>
                <a:lnTo>
                  <a:pt x="463918" y="203111"/>
                </a:lnTo>
                <a:lnTo>
                  <a:pt x="514527" y="203454"/>
                </a:lnTo>
                <a:lnTo>
                  <a:pt x="565086" y="204495"/>
                </a:lnTo>
                <a:lnTo>
                  <a:pt x="615594" y="206222"/>
                </a:lnTo>
                <a:lnTo>
                  <a:pt x="666038" y="208635"/>
                </a:lnTo>
                <a:lnTo>
                  <a:pt x="716407" y="211734"/>
                </a:lnTo>
                <a:lnTo>
                  <a:pt x="766699" y="215519"/>
                </a:lnTo>
                <a:lnTo>
                  <a:pt x="816902" y="219989"/>
                </a:lnTo>
                <a:lnTo>
                  <a:pt x="867016" y="225132"/>
                </a:lnTo>
                <a:lnTo>
                  <a:pt x="917028" y="230949"/>
                </a:lnTo>
                <a:lnTo>
                  <a:pt x="966927" y="237451"/>
                </a:lnTo>
                <a:lnTo>
                  <a:pt x="1016711" y="244627"/>
                </a:lnTo>
                <a:lnTo>
                  <a:pt x="1066368" y="252463"/>
                </a:lnTo>
                <a:lnTo>
                  <a:pt x="1115898" y="260985"/>
                </a:lnTo>
                <a:lnTo>
                  <a:pt x="1165288" y="270167"/>
                </a:lnTo>
                <a:lnTo>
                  <a:pt x="1214526" y="280009"/>
                </a:lnTo>
                <a:lnTo>
                  <a:pt x="1263624" y="290525"/>
                </a:lnTo>
                <a:lnTo>
                  <a:pt x="1312557" y="301688"/>
                </a:lnTo>
                <a:lnTo>
                  <a:pt x="1361313" y="313524"/>
                </a:lnTo>
                <a:lnTo>
                  <a:pt x="1409903" y="326021"/>
                </a:lnTo>
                <a:lnTo>
                  <a:pt x="1458302" y="339166"/>
                </a:lnTo>
                <a:lnTo>
                  <a:pt x="1506512" y="352958"/>
                </a:lnTo>
                <a:lnTo>
                  <a:pt x="1554530" y="367411"/>
                </a:lnTo>
                <a:lnTo>
                  <a:pt x="1602346" y="382511"/>
                </a:lnTo>
                <a:lnTo>
                  <a:pt x="1649933" y="398259"/>
                </a:lnTo>
                <a:lnTo>
                  <a:pt x="1697316" y="414655"/>
                </a:lnTo>
                <a:lnTo>
                  <a:pt x="1744459" y="431698"/>
                </a:lnTo>
                <a:lnTo>
                  <a:pt x="1791373" y="449376"/>
                </a:lnTo>
                <a:lnTo>
                  <a:pt x="1838045" y="467690"/>
                </a:lnTo>
                <a:lnTo>
                  <a:pt x="1884476" y="486651"/>
                </a:lnTo>
                <a:lnTo>
                  <a:pt x="1930641" y="506247"/>
                </a:lnTo>
                <a:lnTo>
                  <a:pt x="1976539" y="526478"/>
                </a:lnTo>
                <a:lnTo>
                  <a:pt x="2022170" y="547331"/>
                </a:lnTo>
                <a:lnTo>
                  <a:pt x="2067509" y="568820"/>
                </a:lnTo>
                <a:lnTo>
                  <a:pt x="2112568" y="590943"/>
                </a:lnTo>
                <a:lnTo>
                  <a:pt x="2157336" y="613676"/>
                </a:lnTo>
                <a:lnTo>
                  <a:pt x="2201811" y="637044"/>
                </a:lnTo>
                <a:lnTo>
                  <a:pt x="2245969" y="661035"/>
                </a:lnTo>
                <a:lnTo>
                  <a:pt x="2291054" y="686269"/>
                </a:lnTo>
                <a:lnTo>
                  <a:pt x="2297658" y="689978"/>
                </a:lnTo>
                <a:lnTo>
                  <a:pt x="2303881" y="692886"/>
                </a:lnTo>
                <a:lnTo>
                  <a:pt x="2314206" y="696391"/>
                </a:lnTo>
                <a:lnTo>
                  <a:pt x="2318562" y="697433"/>
                </a:lnTo>
                <a:lnTo>
                  <a:pt x="2329103" y="699503"/>
                </a:lnTo>
                <a:lnTo>
                  <a:pt x="2335517" y="700125"/>
                </a:lnTo>
                <a:lnTo>
                  <a:pt x="2348344" y="700125"/>
                </a:lnTo>
                <a:lnTo>
                  <a:pt x="2392197" y="686676"/>
                </a:lnTo>
                <a:lnTo>
                  <a:pt x="2438920" y="660450"/>
                </a:lnTo>
                <a:lnTo>
                  <a:pt x="2483078" y="636485"/>
                </a:lnTo>
                <a:lnTo>
                  <a:pt x="2527541" y="613156"/>
                </a:lnTo>
                <a:lnTo>
                  <a:pt x="2572296" y="590435"/>
                </a:lnTo>
                <a:lnTo>
                  <a:pt x="2617355" y="568350"/>
                </a:lnTo>
                <a:lnTo>
                  <a:pt x="2662694" y="546887"/>
                </a:lnTo>
                <a:lnTo>
                  <a:pt x="2708313" y="526059"/>
                </a:lnTo>
                <a:lnTo>
                  <a:pt x="2754198" y="505853"/>
                </a:lnTo>
                <a:lnTo>
                  <a:pt x="2800350" y="486283"/>
                </a:lnTo>
                <a:lnTo>
                  <a:pt x="2846755" y="467360"/>
                </a:lnTo>
                <a:lnTo>
                  <a:pt x="2893415" y="449059"/>
                </a:lnTo>
                <a:lnTo>
                  <a:pt x="2940316" y="431406"/>
                </a:lnTo>
                <a:lnTo>
                  <a:pt x="2987446" y="414388"/>
                </a:lnTo>
                <a:lnTo>
                  <a:pt x="3034804" y="398018"/>
                </a:lnTo>
                <a:lnTo>
                  <a:pt x="3072295" y="385610"/>
                </a:lnTo>
                <a:lnTo>
                  <a:pt x="3072295" y="172643"/>
                </a:lnTo>
                <a:close/>
              </a:path>
            </a:pathLst>
          </a:custGeom>
          <a:solidFill>
            <a:srgbClr val="003A49">
              <a:alpha val="16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456" y="606425"/>
            <a:ext cx="20104556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it-IT" sz="4000" spc="-5" dirty="0">
                <a:solidFill>
                  <a:srgbClr val="003A49"/>
                </a:solidFill>
                <a:latin typeface="Montserrat Medium"/>
                <a:cs typeface="Montserrat Medium"/>
              </a:rPr>
              <a:t>4. Eredmények, tézisek</a:t>
            </a:r>
            <a:endParaRPr sz="4000" dirty="0">
              <a:latin typeface="Montserrat Medium"/>
              <a:cs typeface="Montserrat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72695" y="3642495"/>
            <a:ext cx="10336755" cy="235590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5600" marR="5080" indent="-342900">
              <a:lnSpc>
                <a:spcPct val="101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50" spc="5" dirty="0">
                <a:latin typeface="Montserrat"/>
                <a:cs typeface="Montserrat"/>
              </a:rPr>
              <a:t>Ki, melyik műben foglalkozott már a témával?</a:t>
            </a:r>
          </a:p>
          <a:p>
            <a:pPr marL="355600" marR="5080" indent="-342900">
              <a:lnSpc>
                <a:spcPct val="101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50" spc="5" dirty="0">
                <a:latin typeface="Montserrat"/>
                <a:cs typeface="Montserrat"/>
              </a:rPr>
              <a:t>Mi a szakirodalmak üzenete a témáról? </a:t>
            </a:r>
          </a:p>
          <a:p>
            <a:pPr marL="355600" marR="5080" indent="-342900">
              <a:lnSpc>
                <a:spcPct val="101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50" spc="5" dirty="0">
                <a:latin typeface="Montserrat"/>
                <a:cs typeface="Montserrat"/>
              </a:rPr>
              <a:t>Az eddigi kutatási eredmények bemutatása (időrendben), csoportosítása, ütköztetése stb. </a:t>
            </a:r>
          </a:p>
          <a:p>
            <a:pPr marL="355600" marR="5080" indent="-342900">
              <a:lnSpc>
                <a:spcPct val="101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50" spc="5" dirty="0">
                <a:latin typeface="Montserrat"/>
                <a:cs typeface="Montserrat"/>
              </a:rPr>
              <a:t>Ki(k)</a:t>
            </a:r>
            <a:r>
              <a:rPr lang="hu-HU" sz="2450" spc="5" dirty="0" err="1">
                <a:latin typeface="Montserrat"/>
                <a:cs typeface="Montserrat"/>
              </a:rPr>
              <a:t>nek</a:t>
            </a:r>
            <a:r>
              <a:rPr lang="hu-HU" sz="2450" spc="5" dirty="0">
                <a:latin typeface="Montserrat"/>
                <a:cs typeface="Montserrat"/>
              </a:rPr>
              <a:t> az álláspontját, eredményeit fogadja el a szakdolgozó?</a:t>
            </a:r>
            <a:endParaRPr lang="hu-HU" sz="2450" spc="5" dirty="0">
              <a:latin typeface="Montserrat"/>
              <a:cs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31352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6F6F6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F84A5FA1E01FAD41A7B369CBDFC4FFF3" ma:contentTypeVersion="18" ma:contentTypeDescription="Új dokumentum létrehozása." ma:contentTypeScope="" ma:versionID="49a6e6196cefe7faa1d993c38130813a">
  <xsd:schema xmlns:xsd="http://www.w3.org/2001/XMLSchema" xmlns:xs="http://www.w3.org/2001/XMLSchema" xmlns:p="http://schemas.microsoft.com/office/2006/metadata/properties" xmlns:ns3="5f9094d5-c762-45c5-8ed8-12856caebf94" xmlns:ns4="b4fd8c0e-37a7-41e2-8c32-ad70bfd8de8a" targetNamespace="http://schemas.microsoft.com/office/2006/metadata/properties" ma:root="true" ma:fieldsID="37019140d0741c1d841af03e91be1fb7" ns3:_="" ns4:_="">
    <xsd:import namespace="5f9094d5-c762-45c5-8ed8-12856caebf94"/>
    <xsd:import namespace="b4fd8c0e-37a7-41e2-8c32-ad70bfd8de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094d5-c762-45c5-8ed8-12856caebf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fd8c0e-37a7-41e2-8c32-ad70bfd8de8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Megosztási tipp kivonat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f9094d5-c762-45c5-8ed8-12856caebf94" xsi:nil="true"/>
  </documentManagement>
</p:properties>
</file>

<file path=customXml/itemProps1.xml><?xml version="1.0" encoding="utf-8"?>
<ds:datastoreItem xmlns:ds="http://schemas.openxmlformats.org/officeDocument/2006/customXml" ds:itemID="{9245B164-1822-42B9-B805-4589A86C63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9094d5-c762-45c5-8ed8-12856caebf94"/>
    <ds:schemaRef ds:uri="b4fd8c0e-37a7-41e2-8c32-ad70bfd8de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7DEF6EA-C920-4DA5-BB2D-5E2A755985C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C0DC08-8D80-4261-B0B2-612F81192038}">
  <ds:schemaRefs>
    <ds:schemaRef ds:uri="http://purl.org/dc/elements/1.1/"/>
    <ds:schemaRef ds:uri="http://schemas.microsoft.com/office/infopath/2007/PartnerControls"/>
    <ds:schemaRef ds:uri="http://purl.org/dc/terms/"/>
    <ds:schemaRef ds:uri="http://schemas.microsoft.com/office/2006/metadata/properties"/>
    <ds:schemaRef ds:uri="5f9094d5-c762-45c5-8ed8-12856caebf94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b4fd8c0e-37a7-41e2-8c32-ad70bfd8de8a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547</Words>
  <Application>Microsoft Office PowerPoint</Application>
  <PresentationFormat>Egyéni</PresentationFormat>
  <Paragraphs>86</Paragraphs>
  <Slides>14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20" baseType="lpstr">
      <vt:lpstr>Arial</vt:lpstr>
      <vt:lpstr>Calibri</vt:lpstr>
      <vt:lpstr>Courier New</vt:lpstr>
      <vt:lpstr>Montserrat</vt:lpstr>
      <vt:lpstr>Montserrat Medium</vt:lpstr>
      <vt:lpstr>Office Theme</vt:lpstr>
      <vt:lpstr>PowerPoint-bemutató</vt:lpstr>
      <vt:lpstr>1. Bevezetés  1.1. A témaválasztás indoklása</vt:lpstr>
      <vt:lpstr>1.2. Problémafölvetés, célkitűzés</vt:lpstr>
      <vt:lpstr>1.3. Anyag és módszer</vt:lpstr>
      <vt:lpstr>1.4. Hipotézis(ek)</vt:lpstr>
      <vt:lpstr>PowerPoint-bemutató</vt:lpstr>
      <vt:lpstr>2. A téma elméleti háttere</vt:lpstr>
      <vt:lpstr>3. A téma kifejtése, vizsgálat</vt:lpstr>
      <vt:lpstr>4. Eredmények, tézisek</vt:lpstr>
      <vt:lpstr>5. Összegzés, kitekintés</vt:lpstr>
      <vt:lpstr>6. Irodalom</vt:lpstr>
      <vt:lpstr>Az opponens észrevételei, kérdései</vt:lpstr>
      <vt:lpstr>A konzulens észrevételei, kérdései</vt:lpstr>
      <vt:lpstr>KÖSZÖNÖM A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THE_PREZI_ALAP</dc:title>
  <dc:creator>Tamás István</dc:creator>
  <cp:lastModifiedBy>István Tamás</cp:lastModifiedBy>
  <cp:revision>37</cp:revision>
  <dcterms:created xsi:type="dcterms:W3CDTF">2021-09-28T09:35:28Z</dcterms:created>
  <dcterms:modified xsi:type="dcterms:W3CDTF">2024-05-28T19:03:54Z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2021-09-28T00:00:00Z</vt:filetime>
  </property>
  <property fmtid="{D5CDD505-2E9C-101B-9397-08002B2CF9AE}" pid="3" name="Creator">
    <vt:lpwstr>Adobe Illustrator 25.4 (Windows)</vt:lpwstr>
  </property>
  <property fmtid="{D5CDD505-2E9C-101B-9397-08002B2CF9AE}" pid="4" name="LastSaved">
    <vt:filetime>2021-09-28T00:00:00Z</vt:filetime>
  </property>
  <property fmtid="{D5CDD505-2E9C-101B-9397-08002B2CF9AE}" pid="5" name="ContentTypeId">
    <vt:lpwstr>0x010100F84A5FA1E01FAD41A7B369CBDFC4FFF3</vt:lpwstr>
  </property>
</Properties>
</file>